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26" r:id="rId3"/>
    <p:sldId id="260" r:id="rId4"/>
    <p:sldId id="340" r:id="rId5"/>
    <p:sldId id="341" r:id="rId6"/>
    <p:sldId id="356" r:id="rId7"/>
    <p:sldId id="339" r:id="rId8"/>
    <p:sldId id="330" r:id="rId9"/>
    <p:sldId id="328" r:id="rId10"/>
    <p:sldId id="347" r:id="rId11"/>
    <p:sldId id="359" r:id="rId12"/>
    <p:sldId id="276" r:id="rId13"/>
    <p:sldId id="358" r:id="rId14"/>
    <p:sldId id="325" r:id="rId15"/>
    <p:sldId id="352" r:id="rId16"/>
    <p:sldId id="355" r:id="rId17"/>
    <p:sldId id="265" r:id="rId18"/>
    <p:sldId id="342" r:id="rId19"/>
    <p:sldId id="284" r:id="rId20"/>
    <p:sldId id="357" r:id="rId21"/>
    <p:sldId id="350" r:id="rId22"/>
    <p:sldId id="351" r:id="rId23"/>
    <p:sldId id="261" r:id="rId24"/>
    <p:sldId id="35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2C2D469E-DACB-490E-914F-B19B0AC91634}">
          <p14:sldIdLst>
            <p14:sldId id="256"/>
            <p14:sldId id="326"/>
          </p14:sldIdLst>
        </p14:section>
        <p14:section name="Introduction" id="{6B3CADB3-E175-43FF-97AB-1251C562E8CA}">
          <p14:sldIdLst>
            <p14:sldId id="260"/>
            <p14:sldId id="340"/>
            <p14:sldId id="341"/>
            <p14:sldId id="356"/>
            <p14:sldId id="339"/>
            <p14:sldId id="330"/>
            <p14:sldId id="328"/>
            <p14:sldId id="347"/>
            <p14:sldId id="359"/>
            <p14:sldId id="276"/>
            <p14:sldId id="358"/>
            <p14:sldId id="325"/>
            <p14:sldId id="352"/>
            <p14:sldId id="355"/>
            <p14:sldId id="265"/>
            <p14:sldId id="342"/>
            <p14:sldId id="284"/>
            <p14:sldId id="357"/>
            <p14:sldId id="350"/>
            <p14:sldId id="351"/>
            <p14:sldId id="261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4EC"/>
    <a:srgbClr val="29AB86"/>
    <a:srgbClr val="545FC8"/>
    <a:srgbClr val="2B815E"/>
    <a:srgbClr val="3A5630"/>
    <a:srgbClr val="B6B6B6"/>
    <a:srgbClr val="CBC8CE"/>
    <a:srgbClr val="8F869A"/>
    <a:srgbClr val="80CCD6"/>
    <a:srgbClr val="4FD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30"/>
    </p:cViewPr>
  </p:sorterViewPr>
  <p:notesViewPr>
    <p:cSldViewPr snapToGrid="0">
      <p:cViewPr varScale="1">
        <p:scale>
          <a:sx n="66" d="100"/>
          <a:sy n="66" d="100"/>
        </p:scale>
        <p:origin x="22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708B-4831-40D0-BA1B-3664F279AC45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B1B60-12FE-4430-AE5F-206D00D82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319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B1B60-12FE-4430-AE5F-206D00D82E2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26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B1B60-12FE-4430-AE5F-206D00D82E2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5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B1B60-12FE-4430-AE5F-206D00D82E2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76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38905-B0EB-4463-BFEC-935EDECE3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2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F4D6A7A-9D62-41E6-8D48-06B696CBE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2857489 h 3429000"/>
              <a:gd name="connsiteX3" fmla="*/ 11620489 w 12192000"/>
              <a:gd name="connsiteY3" fmla="*/ 3429000 h 3429000"/>
              <a:gd name="connsiteX4" fmla="*/ 571511 w 12192000"/>
              <a:gd name="connsiteY4" fmla="*/ 3429000 h 3429000"/>
              <a:gd name="connsiteX5" fmla="*/ 0 w 12192000"/>
              <a:gd name="connsiteY5" fmla="*/ 2857489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2857489"/>
                </a:lnTo>
                <a:cubicBezTo>
                  <a:pt x="12192000" y="3173126"/>
                  <a:pt x="11936126" y="3429000"/>
                  <a:pt x="11620489" y="3429000"/>
                </a:cubicBezTo>
                <a:lnTo>
                  <a:pt x="571511" y="3429000"/>
                </a:lnTo>
                <a:cubicBezTo>
                  <a:pt x="255874" y="3429000"/>
                  <a:pt x="0" y="3173126"/>
                  <a:pt x="0" y="2857489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6EE44-A885-49F0-AA0E-9038D4B7C1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42451" y="836614"/>
            <a:ext cx="3193862" cy="5184775"/>
          </a:xfrm>
          <a:custGeom>
            <a:avLst/>
            <a:gdLst>
              <a:gd name="connsiteX0" fmla="*/ 158543 w 3193862"/>
              <a:gd name="connsiteY0" fmla="*/ 0 h 5184775"/>
              <a:gd name="connsiteX1" fmla="*/ 3035319 w 3193862"/>
              <a:gd name="connsiteY1" fmla="*/ 0 h 5184775"/>
              <a:gd name="connsiteX2" fmla="*/ 3193862 w 3193862"/>
              <a:gd name="connsiteY2" fmla="*/ 158543 h 5184775"/>
              <a:gd name="connsiteX3" fmla="*/ 3193862 w 3193862"/>
              <a:gd name="connsiteY3" fmla="*/ 5026232 h 5184775"/>
              <a:gd name="connsiteX4" fmla="*/ 3035319 w 3193862"/>
              <a:gd name="connsiteY4" fmla="*/ 5184775 h 5184775"/>
              <a:gd name="connsiteX5" fmla="*/ 158543 w 3193862"/>
              <a:gd name="connsiteY5" fmla="*/ 5184775 h 5184775"/>
              <a:gd name="connsiteX6" fmla="*/ 0 w 3193862"/>
              <a:gd name="connsiteY6" fmla="*/ 5026232 h 5184775"/>
              <a:gd name="connsiteX7" fmla="*/ 0 w 3193862"/>
              <a:gd name="connsiteY7" fmla="*/ 158543 h 5184775"/>
              <a:gd name="connsiteX8" fmla="*/ 158543 w 3193862"/>
              <a:gd name="connsiteY8" fmla="*/ 0 h 51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3862" h="5184775">
                <a:moveTo>
                  <a:pt x="158543" y="0"/>
                </a:moveTo>
                <a:lnTo>
                  <a:pt x="3035319" y="0"/>
                </a:lnTo>
                <a:cubicBezTo>
                  <a:pt x="3122880" y="0"/>
                  <a:pt x="3193862" y="70982"/>
                  <a:pt x="3193862" y="158543"/>
                </a:cubicBezTo>
                <a:lnTo>
                  <a:pt x="3193862" y="5026232"/>
                </a:lnTo>
                <a:cubicBezTo>
                  <a:pt x="3193862" y="5113793"/>
                  <a:pt x="3122880" y="5184775"/>
                  <a:pt x="3035319" y="5184775"/>
                </a:cubicBezTo>
                <a:lnTo>
                  <a:pt x="158543" y="5184775"/>
                </a:lnTo>
                <a:cubicBezTo>
                  <a:pt x="70982" y="5184775"/>
                  <a:pt x="0" y="5113793"/>
                  <a:pt x="0" y="5026232"/>
                </a:cubicBezTo>
                <a:lnTo>
                  <a:pt x="0" y="158543"/>
                </a:lnTo>
                <a:cubicBezTo>
                  <a:pt x="0" y="70982"/>
                  <a:pt x="70982" y="0"/>
                  <a:pt x="15854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A6C8A7-3C13-46B6-A5FB-13EB9630B9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9070" y="836614"/>
            <a:ext cx="3193862" cy="5184775"/>
          </a:xfrm>
          <a:custGeom>
            <a:avLst/>
            <a:gdLst>
              <a:gd name="connsiteX0" fmla="*/ 158543 w 3193862"/>
              <a:gd name="connsiteY0" fmla="*/ 0 h 5184775"/>
              <a:gd name="connsiteX1" fmla="*/ 3035319 w 3193862"/>
              <a:gd name="connsiteY1" fmla="*/ 0 h 5184775"/>
              <a:gd name="connsiteX2" fmla="*/ 3193862 w 3193862"/>
              <a:gd name="connsiteY2" fmla="*/ 158543 h 5184775"/>
              <a:gd name="connsiteX3" fmla="*/ 3193862 w 3193862"/>
              <a:gd name="connsiteY3" fmla="*/ 5026232 h 5184775"/>
              <a:gd name="connsiteX4" fmla="*/ 3035319 w 3193862"/>
              <a:gd name="connsiteY4" fmla="*/ 5184775 h 5184775"/>
              <a:gd name="connsiteX5" fmla="*/ 158543 w 3193862"/>
              <a:gd name="connsiteY5" fmla="*/ 5184775 h 5184775"/>
              <a:gd name="connsiteX6" fmla="*/ 0 w 3193862"/>
              <a:gd name="connsiteY6" fmla="*/ 5026232 h 5184775"/>
              <a:gd name="connsiteX7" fmla="*/ 0 w 3193862"/>
              <a:gd name="connsiteY7" fmla="*/ 158543 h 5184775"/>
              <a:gd name="connsiteX8" fmla="*/ 158543 w 3193862"/>
              <a:gd name="connsiteY8" fmla="*/ 0 h 51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3862" h="5184775">
                <a:moveTo>
                  <a:pt x="158543" y="0"/>
                </a:moveTo>
                <a:lnTo>
                  <a:pt x="3035319" y="0"/>
                </a:lnTo>
                <a:cubicBezTo>
                  <a:pt x="3122880" y="0"/>
                  <a:pt x="3193862" y="70982"/>
                  <a:pt x="3193862" y="158543"/>
                </a:cubicBezTo>
                <a:lnTo>
                  <a:pt x="3193862" y="5026232"/>
                </a:lnTo>
                <a:cubicBezTo>
                  <a:pt x="3193862" y="5113793"/>
                  <a:pt x="3122880" y="5184775"/>
                  <a:pt x="3035319" y="5184775"/>
                </a:cubicBezTo>
                <a:lnTo>
                  <a:pt x="158543" y="5184775"/>
                </a:lnTo>
                <a:cubicBezTo>
                  <a:pt x="70983" y="5184775"/>
                  <a:pt x="0" y="5113793"/>
                  <a:pt x="0" y="5026232"/>
                </a:cubicBezTo>
                <a:lnTo>
                  <a:pt x="0" y="158543"/>
                </a:lnTo>
                <a:cubicBezTo>
                  <a:pt x="0" y="70982"/>
                  <a:pt x="70983" y="0"/>
                  <a:pt x="15854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7DDB83-1D90-4350-8C13-10775AAE30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9" y="836614"/>
            <a:ext cx="3193862" cy="5184775"/>
          </a:xfrm>
          <a:custGeom>
            <a:avLst/>
            <a:gdLst>
              <a:gd name="connsiteX0" fmla="*/ 158543 w 3193862"/>
              <a:gd name="connsiteY0" fmla="*/ 0 h 5184775"/>
              <a:gd name="connsiteX1" fmla="*/ 3035319 w 3193862"/>
              <a:gd name="connsiteY1" fmla="*/ 0 h 5184775"/>
              <a:gd name="connsiteX2" fmla="*/ 3193862 w 3193862"/>
              <a:gd name="connsiteY2" fmla="*/ 158543 h 5184775"/>
              <a:gd name="connsiteX3" fmla="*/ 3193862 w 3193862"/>
              <a:gd name="connsiteY3" fmla="*/ 5026232 h 5184775"/>
              <a:gd name="connsiteX4" fmla="*/ 3035319 w 3193862"/>
              <a:gd name="connsiteY4" fmla="*/ 5184775 h 5184775"/>
              <a:gd name="connsiteX5" fmla="*/ 158543 w 3193862"/>
              <a:gd name="connsiteY5" fmla="*/ 5184775 h 5184775"/>
              <a:gd name="connsiteX6" fmla="*/ 0 w 3193862"/>
              <a:gd name="connsiteY6" fmla="*/ 5026232 h 5184775"/>
              <a:gd name="connsiteX7" fmla="*/ 0 w 3193862"/>
              <a:gd name="connsiteY7" fmla="*/ 158543 h 5184775"/>
              <a:gd name="connsiteX8" fmla="*/ 158543 w 3193862"/>
              <a:gd name="connsiteY8" fmla="*/ 0 h 51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3862" h="5184775">
                <a:moveTo>
                  <a:pt x="158543" y="0"/>
                </a:moveTo>
                <a:lnTo>
                  <a:pt x="3035319" y="0"/>
                </a:lnTo>
                <a:cubicBezTo>
                  <a:pt x="3122880" y="0"/>
                  <a:pt x="3193862" y="70982"/>
                  <a:pt x="3193862" y="158543"/>
                </a:cubicBezTo>
                <a:lnTo>
                  <a:pt x="3193862" y="5026232"/>
                </a:lnTo>
                <a:cubicBezTo>
                  <a:pt x="3193862" y="5113793"/>
                  <a:pt x="3122880" y="5184775"/>
                  <a:pt x="3035319" y="5184775"/>
                </a:cubicBezTo>
                <a:lnTo>
                  <a:pt x="158543" y="5184775"/>
                </a:lnTo>
                <a:cubicBezTo>
                  <a:pt x="70982" y="5184775"/>
                  <a:pt x="0" y="5113793"/>
                  <a:pt x="0" y="5026232"/>
                </a:cubicBezTo>
                <a:lnTo>
                  <a:pt x="0" y="158543"/>
                </a:lnTo>
                <a:cubicBezTo>
                  <a:pt x="0" y="70982"/>
                  <a:pt x="70982" y="0"/>
                  <a:pt x="15854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0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72741C-6B20-463C-97F0-D3132204D6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3605" y="-1"/>
            <a:ext cx="4880408" cy="6021389"/>
          </a:xfrm>
          <a:custGeom>
            <a:avLst/>
            <a:gdLst>
              <a:gd name="connsiteX0" fmla="*/ 0 w 4880408"/>
              <a:gd name="connsiteY0" fmla="*/ 0 h 6021389"/>
              <a:gd name="connsiteX1" fmla="*/ 4880408 w 4880408"/>
              <a:gd name="connsiteY1" fmla="*/ 0 h 6021389"/>
              <a:gd name="connsiteX2" fmla="*/ 4880408 w 4880408"/>
              <a:gd name="connsiteY2" fmla="*/ 3581185 h 6021389"/>
              <a:gd name="connsiteX3" fmla="*/ 2440204 w 4880408"/>
              <a:gd name="connsiteY3" fmla="*/ 6021389 h 6021389"/>
              <a:gd name="connsiteX4" fmla="*/ 0 w 4880408"/>
              <a:gd name="connsiteY4" fmla="*/ 3581185 h 602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0408" h="6021389">
                <a:moveTo>
                  <a:pt x="0" y="0"/>
                </a:moveTo>
                <a:lnTo>
                  <a:pt x="4880408" y="0"/>
                </a:lnTo>
                <a:lnTo>
                  <a:pt x="4880408" y="3581185"/>
                </a:lnTo>
                <a:cubicBezTo>
                  <a:pt x="4880408" y="4928872"/>
                  <a:pt x="3787891" y="6021389"/>
                  <a:pt x="2440204" y="6021389"/>
                </a:cubicBezTo>
                <a:cubicBezTo>
                  <a:pt x="1092517" y="6021389"/>
                  <a:pt x="0" y="4928872"/>
                  <a:pt x="0" y="3581185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2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2A5F47D-94A8-4973-ACCC-5DDF686D1C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876300"/>
            <a:ext cx="6362699" cy="5145088"/>
          </a:xfrm>
          <a:custGeom>
            <a:avLst/>
            <a:gdLst>
              <a:gd name="connsiteX0" fmla="*/ 0 w 6362699"/>
              <a:gd name="connsiteY0" fmla="*/ 0 h 5145088"/>
              <a:gd name="connsiteX1" fmla="*/ 3790155 w 6362699"/>
              <a:gd name="connsiteY1" fmla="*/ 0 h 5145088"/>
              <a:gd name="connsiteX2" fmla="*/ 6362699 w 6362699"/>
              <a:gd name="connsiteY2" fmla="*/ 2572544 h 5145088"/>
              <a:gd name="connsiteX3" fmla="*/ 3790155 w 6362699"/>
              <a:gd name="connsiteY3" fmla="*/ 5145088 h 5145088"/>
              <a:gd name="connsiteX4" fmla="*/ 0 w 6362699"/>
              <a:gd name="connsiteY4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2699" h="5145088">
                <a:moveTo>
                  <a:pt x="0" y="0"/>
                </a:moveTo>
                <a:lnTo>
                  <a:pt x="3790155" y="0"/>
                </a:lnTo>
                <a:cubicBezTo>
                  <a:pt x="5210932" y="0"/>
                  <a:pt x="6362699" y="1151767"/>
                  <a:pt x="6362699" y="2572544"/>
                </a:cubicBezTo>
                <a:cubicBezTo>
                  <a:pt x="6362699" y="3993321"/>
                  <a:pt x="5210932" y="5145088"/>
                  <a:pt x="3790155" y="5145088"/>
                </a:cubicBezTo>
                <a:lnTo>
                  <a:pt x="0" y="5145088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0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3E60C0C-6719-4A56-AA41-8C4CCC48A79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70383" y="3653698"/>
            <a:ext cx="2765930" cy="2367691"/>
          </a:xfrm>
          <a:custGeom>
            <a:avLst/>
            <a:gdLst>
              <a:gd name="connsiteX0" fmla="*/ 117532 w 2765930"/>
              <a:gd name="connsiteY0" fmla="*/ 0 h 2367691"/>
              <a:gd name="connsiteX1" fmla="*/ 2648398 w 2765930"/>
              <a:gd name="connsiteY1" fmla="*/ 0 h 2367691"/>
              <a:gd name="connsiteX2" fmla="*/ 2765930 w 2765930"/>
              <a:gd name="connsiteY2" fmla="*/ 117532 h 2367691"/>
              <a:gd name="connsiteX3" fmla="*/ 2765930 w 2765930"/>
              <a:gd name="connsiteY3" fmla="*/ 2250159 h 2367691"/>
              <a:gd name="connsiteX4" fmla="*/ 2648398 w 2765930"/>
              <a:gd name="connsiteY4" fmla="*/ 2367691 h 2367691"/>
              <a:gd name="connsiteX5" fmla="*/ 117532 w 2765930"/>
              <a:gd name="connsiteY5" fmla="*/ 2367691 h 2367691"/>
              <a:gd name="connsiteX6" fmla="*/ 0 w 2765930"/>
              <a:gd name="connsiteY6" fmla="*/ 2250159 h 2367691"/>
              <a:gd name="connsiteX7" fmla="*/ 0 w 2765930"/>
              <a:gd name="connsiteY7" fmla="*/ 117532 h 2367691"/>
              <a:gd name="connsiteX8" fmla="*/ 117532 w 2765930"/>
              <a:gd name="connsiteY8" fmla="*/ 0 h 236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5930" h="2367691">
                <a:moveTo>
                  <a:pt x="117532" y="0"/>
                </a:moveTo>
                <a:lnTo>
                  <a:pt x="2648398" y="0"/>
                </a:lnTo>
                <a:cubicBezTo>
                  <a:pt x="2713309" y="0"/>
                  <a:pt x="2765930" y="52621"/>
                  <a:pt x="2765930" y="117532"/>
                </a:cubicBezTo>
                <a:lnTo>
                  <a:pt x="2765930" y="2250159"/>
                </a:lnTo>
                <a:cubicBezTo>
                  <a:pt x="2765930" y="2315070"/>
                  <a:pt x="2713309" y="2367691"/>
                  <a:pt x="2648398" y="2367691"/>
                </a:cubicBezTo>
                <a:lnTo>
                  <a:pt x="117532" y="2367691"/>
                </a:lnTo>
                <a:cubicBezTo>
                  <a:pt x="52621" y="2367691"/>
                  <a:pt x="0" y="2315070"/>
                  <a:pt x="0" y="2250159"/>
                </a:cubicBezTo>
                <a:lnTo>
                  <a:pt x="0" y="117532"/>
                </a:lnTo>
                <a:cubicBezTo>
                  <a:pt x="0" y="52621"/>
                  <a:pt x="52621" y="0"/>
                  <a:pt x="117532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77CF0BE-D20D-4F6E-8481-31B03E7C1E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70383" y="1166722"/>
            <a:ext cx="2765930" cy="2367691"/>
          </a:xfrm>
          <a:custGeom>
            <a:avLst/>
            <a:gdLst>
              <a:gd name="connsiteX0" fmla="*/ 117532 w 2765930"/>
              <a:gd name="connsiteY0" fmla="*/ 0 h 2367691"/>
              <a:gd name="connsiteX1" fmla="*/ 2648398 w 2765930"/>
              <a:gd name="connsiteY1" fmla="*/ 0 h 2367691"/>
              <a:gd name="connsiteX2" fmla="*/ 2765930 w 2765930"/>
              <a:gd name="connsiteY2" fmla="*/ 117532 h 2367691"/>
              <a:gd name="connsiteX3" fmla="*/ 2765930 w 2765930"/>
              <a:gd name="connsiteY3" fmla="*/ 2250159 h 2367691"/>
              <a:gd name="connsiteX4" fmla="*/ 2648398 w 2765930"/>
              <a:gd name="connsiteY4" fmla="*/ 2367691 h 2367691"/>
              <a:gd name="connsiteX5" fmla="*/ 117532 w 2765930"/>
              <a:gd name="connsiteY5" fmla="*/ 2367691 h 2367691"/>
              <a:gd name="connsiteX6" fmla="*/ 0 w 2765930"/>
              <a:gd name="connsiteY6" fmla="*/ 2250159 h 2367691"/>
              <a:gd name="connsiteX7" fmla="*/ 0 w 2765930"/>
              <a:gd name="connsiteY7" fmla="*/ 117532 h 2367691"/>
              <a:gd name="connsiteX8" fmla="*/ 117532 w 2765930"/>
              <a:gd name="connsiteY8" fmla="*/ 0 h 236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5930" h="2367691">
                <a:moveTo>
                  <a:pt x="117532" y="0"/>
                </a:moveTo>
                <a:lnTo>
                  <a:pt x="2648398" y="0"/>
                </a:lnTo>
                <a:cubicBezTo>
                  <a:pt x="2713309" y="0"/>
                  <a:pt x="2765930" y="52621"/>
                  <a:pt x="2765930" y="117532"/>
                </a:cubicBezTo>
                <a:lnTo>
                  <a:pt x="2765930" y="2250159"/>
                </a:lnTo>
                <a:cubicBezTo>
                  <a:pt x="2765930" y="2315070"/>
                  <a:pt x="2713309" y="2367691"/>
                  <a:pt x="2648398" y="2367691"/>
                </a:cubicBezTo>
                <a:lnTo>
                  <a:pt x="117532" y="2367691"/>
                </a:lnTo>
                <a:cubicBezTo>
                  <a:pt x="52621" y="2367691"/>
                  <a:pt x="0" y="2315070"/>
                  <a:pt x="0" y="2250159"/>
                </a:cubicBezTo>
                <a:lnTo>
                  <a:pt x="0" y="117532"/>
                </a:lnTo>
                <a:cubicBezTo>
                  <a:pt x="0" y="52621"/>
                  <a:pt x="52621" y="0"/>
                  <a:pt x="117532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9E4807-CD05-4612-AD9B-5230C652DD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57371" y="3323590"/>
            <a:ext cx="2765930" cy="2367691"/>
          </a:xfrm>
          <a:custGeom>
            <a:avLst/>
            <a:gdLst>
              <a:gd name="connsiteX0" fmla="*/ 117532 w 2765930"/>
              <a:gd name="connsiteY0" fmla="*/ 0 h 2367691"/>
              <a:gd name="connsiteX1" fmla="*/ 2648398 w 2765930"/>
              <a:gd name="connsiteY1" fmla="*/ 0 h 2367691"/>
              <a:gd name="connsiteX2" fmla="*/ 2765930 w 2765930"/>
              <a:gd name="connsiteY2" fmla="*/ 117532 h 2367691"/>
              <a:gd name="connsiteX3" fmla="*/ 2765930 w 2765930"/>
              <a:gd name="connsiteY3" fmla="*/ 2250159 h 2367691"/>
              <a:gd name="connsiteX4" fmla="*/ 2648398 w 2765930"/>
              <a:gd name="connsiteY4" fmla="*/ 2367691 h 2367691"/>
              <a:gd name="connsiteX5" fmla="*/ 117532 w 2765930"/>
              <a:gd name="connsiteY5" fmla="*/ 2367691 h 2367691"/>
              <a:gd name="connsiteX6" fmla="*/ 0 w 2765930"/>
              <a:gd name="connsiteY6" fmla="*/ 2250159 h 2367691"/>
              <a:gd name="connsiteX7" fmla="*/ 0 w 2765930"/>
              <a:gd name="connsiteY7" fmla="*/ 117532 h 2367691"/>
              <a:gd name="connsiteX8" fmla="*/ 117532 w 2765930"/>
              <a:gd name="connsiteY8" fmla="*/ 0 h 236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5930" h="2367691">
                <a:moveTo>
                  <a:pt x="117532" y="0"/>
                </a:moveTo>
                <a:lnTo>
                  <a:pt x="2648398" y="0"/>
                </a:lnTo>
                <a:cubicBezTo>
                  <a:pt x="2713309" y="0"/>
                  <a:pt x="2765930" y="52621"/>
                  <a:pt x="2765930" y="117532"/>
                </a:cubicBezTo>
                <a:lnTo>
                  <a:pt x="2765930" y="2250159"/>
                </a:lnTo>
                <a:cubicBezTo>
                  <a:pt x="2765930" y="2315070"/>
                  <a:pt x="2713309" y="2367691"/>
                  <a:pt x="2648398" y="2367691"/>
                </a:cubicBezTo>
                <a:lnTo>
                  <a:pt x="117532" y="2367691"/>
                </a:lnTo>
                <a:cubicBezTo>
                  <a:pt x="52621" y="2367691"/>
                  <a:pt x="0" y="2315070"/>
                  <a:pt x="0" y="2250159"/>
                </a:cubicBezTo>
                <a:lnTo>
                  <a:pt x="0" y="117532"/>
                </a:lnTo>
                <a:cubicBezTo>
                  <a:pt x="0" y="52621"/>
                  <a:pt x="52621" y="0"/>
                  <a:pt x="117532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68A4BB-DA3B-4312-9CB7-76208F9098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57371" y="836614"/>
            <a:ext cx="2765930" cy="2367691"/>
          </a:xfrm>
          <a:custGeom>
            <a:avLst/>
            <a:gdLst>
              <a:gd name="connsiteX0" fmla="*/ 117532 w 2765930"/>
              <a:gd name="connsiteY0" fmla="*/ 0 h 2367691"/>
              <a:gd name="connsiteX1" fmla="*/ 2648398 w 2765930"/>
              <a:gd name="connsiteY1" fmla="*/ 0 h 2367691"/>
              <a:gd name="connsiteX2" fmla="*/ 2765930 w 2765930"/>
              <a:gd name="connsiteY2" fmla="*/ 117532 h 2367691"/>
              <a:gd name="connsiteX3" fmla="*/ 2765930 w 2765930"/>
              <a:gd name="connsiteY3" fmla="*/ 2250159 h 2367691"/>
              <a:gd name="connsiteX4" fmla="*/ 2648398 w 2765930"/>
              <a:gd name="connsiteY4" fmla="*/ 2367691 h 2367691"/>
              <a:gd name="connsiteX5" fmla="*/ 117532 w 2765930"/>
              <a:gd name="connsiteY5" fmla="*/ 2367691 h 2367691"/>
              <a:gd name="connsiteX6" fmla="*/ 0 w 2765930"/>
              <a:gd name="connsiteY6" fmla="*/ 2250159 h 2367691"/>
              <a:gd name="connsiteX7" fmla="*/ 0 w 2765930"/>
              <a:gd name="connsiteY7" fmla="*/ 117532 h 2367691"/>
              <a:gd name="connsiteX8" fmla="*/ 117532 w 2765930"/>
              <a:gd name="connsiteY8" fmla="*/ 0 h 236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5930" h="2367691">
                <a:moveTo>
                  <a:pt x="117532" y="0"/>
                </a:moveTo>
                <a:lnTo>
                  <a:pt x="2648398" y="0"/>
                </a:lnTo>
                <a:cubicBezTo>
                  <a:pt x="2713309" y="0"/>
                  <a:pt x="2765930" y="52621"/>
                  <a:pt x="2765930" y="117532"/>
                </a:cubicBezTo>
                <a:lnTo>
                  <a:pt x="2765930" y="2250159"/>
                </a:lnTo>
                <a:cubicBezTo>
                  <a:pt x="2765930" y="2315070"/>
                  <a:pt x="2713309" y="2367691"/>
                  <a:pt x="2648398" y="2367691"/>
                </a:cubicBezTo>
                <a:lnTo>
                  <a:pt x="117532" y="2367691"/>
                </a:lnTo>
                <a:cubicBezTo>
                  <a:pt x="52621" y="2367691"/>
                  <a:pt x="0" y="2315070"/>
                  <a:pt x="0" y="2250159"/>
                </a:cubicBezTo>
                <a:lnTo>
                  <a:pt x="0" y="117532"/>
                </a:lnTo>
                <a:cubicBezTo>
                  <a:pt x="0" y="52621"/>
                  <a:pt x="52621" y="0"/>
                  <a:pt x="117532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3" grpId="0" animBg="1"/>
      <p:bldP spid="11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D95C64C-EFC3-42CA-B30F-18F46FAFA8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299" y="1070200"/>
            <a:ext cx="4393204" cy="2500314"/>
          </a:xfrm>
          <a:custGeom>
            <a:avLst/>
            <a:gdLst>
              <a:gd name="connsiteX0" fmla="*/ 124116 w 4393204"/>
              <a:gd name="connsiteY0" fmla="*/ 0 h 2500314"/>
              <a:gd name="connsiteX1" fmla="*/ 4269088 w 4393204"/>
              <a:gd name="connsiteY1" fmla="*/ 0 h 2500314"/>
              <a:gd name="connsiteX2" fmla="*/ 4393204 w 4393204"/>
              <a:gd name="connsiteY2" fmla="*/ 124116 h 2500314"/>
              <a:gd name="connsiteX3" fmla="*/ 4393204 w 4393204"/>
              <a:gd name="connsiteY3" fmla="*/ 2376198 h 2500314"/>
              <a:gd name="connsiteX4" fmla="*/ 4269088 w 4393204"/>
              <a:gd name="connsiteY4" fmla="*/ 2500314 h 2500314"/>
              <a:gd name="connsiteX5" fmla="*/ 124116 w 4393204"/>
              <a:gd name="connsiteY5" fmla="*/ 2500314 h 2500314"/>
              <a:gd name="connsiteX6" fmla="*/ 0 w 4393204"/>
              <a:gd name="connsiteY6" fmla="*/ 2376198 h 2500314"/>
              <a:gd name="connsiteX7" fmla="*/ 0 w 4393204"/>
              <a:gd name="connsiteY7" fmla="*/ 124116 h 2500314"/>
              <a:gd name="connsiteX8" fmla="*/ 124116 w 4393204"/>
              <a:gd name="connsiteY8" fmla="*/ 0 h 250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3204" h="2500314">
                <a:moveTo>
                  <a:pt x="124116" y="0"/>
                </a:moveTo>
                <a:lnTo>
                  <a:pt x="4269088" y="0"/>
                </a:lnTo>
                <a:cubicBezTo>
                  <a:pt x="4337635" y="0"/>
                  <a:pt x="4393204" y="55569"/>
                  <a:pt x="4393204" y="124116"/>
                </a:cubicBezTo>
                <a:lnTo>
                  <a:pt x="4393204" y="2376198"/>
                </a:lnTo>
                <a:cubicBezTo>
                  <a:pt x="4393204" y="2444745"/>
                  <a:pt x="4337635" y="2500314"/>
                  <a:pt x="4269088" y="2500314"/>
                </a:cubicBezTo>
                <a:lnTo>
                  <a:pt x="124116" y="2500314"/>
                </a:lnTo>
                <a:cubicBezTo>
                  <a:pt x="55569" y="2500314"/>
                  <a:pt x="0" y="2444745"/>
                  <a:pt x="0" y="2376198"/>
                </a:cubicBezTo>
                <a:lnTo>
                  <a:pt x="0" y="124116"/>
                </a:lnTo>
                <a:cubicBezTo>
                  <a:pt x="0" y="55569"/>
                  <a:pt x="55569" y="0"/>
                  <a:pt x="12411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75A4E5-B71C-4D86-82FC-9405936102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34497" y="1070200"/>
            <a:ext cx="4393205" cy="2500314"/>
          </a:xfrm>
          <a:custGeom>
            <a:avLst/>
            <a:gdLst>
              <a:gd name="connsiteX0" fmla="*/ 124116 w 4393205"/>
              <a:gd name="connsiteY0" fmla="*/ 0 h 2500314"/>
              <a:gd name="connsiteX1" fmla="*/ 4269089 w 4393205"/>
              <a:gd name="connsiteY1" fmla="*/ 0 h 2500314"/>
              <a:gd name="connsiteX2" fmla="*/ 4393205 w 4393205"/>
              <a:gd name="connsiteY2" fmla="*/ 124116 h 2500314"/>
              <a:gd name="connsiteX3" fmla="*/ 4393205 w 4393205"/>
              <a:gd name="connsiteY3" fmla="*/ 2376198 h 2500314"/>
              <a:gd name="connsiteX4" fmla="*/ 4269089 w 4393205"/>
              <a:gd name="connsiteY4" fmla="*/ 2500314 h 2500314"/>
              <a:gd name="connsiteX5" fmla="*/ 124116 w 4393205"/>
              <a:gd name="connsiteY5" fmla="*/ 2500314 h 2500314"/>
              <a:gd name="connsiteX6" fmla="*/ 0 w 4393205"/>
              <a:gd name="connsiteY6" fmla="*/ 2376198 h 2500314"/>
              <a:gd name="connsiteX7" fmla="*/ 0 w 4393205"/>
              <a:gd name="connsiteY7" fmla="*/ 124116 h 2500314"/>
              <a:gd name="connsiteX8" fmla="*/ 124116 w 4393205"/>
              <a:gd name="connsiteY8" fmla="*/ 0 h 250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3205" h="2500314">
                <a:moveTo>
                  <a:pt x="124116" y="0"/>
                </a:moveTo>
                <a:lnTo>
                  <a:pt x="4269089" y="0"/>
                </a:lnTo>
                <a:cubicBezTo>
                  <a:pt x="4337635" y="0"/>
                  <a:pt x="4393205" y="55569"/>
                  <a:pt x="4393205" y="124116"/>
                </a:cubicBezTo>
                <a:lnTo>
                  <a:pt x="4393205" y="2376198"/>
                </a:lnTo>
                <a:cubicBezTo>
                  <a:pt x="4393205" y="2444745"/>
                  <a:pt x="4337635" y="2500314"/>
                  <a:pt x="4269089" y="2500314"/>
                </a:cubicBezTo>
                <a:lnTo>
                  <a:pt x="124116" y="2500314"/>
                </a:lnTo>
                <a:cubicBezTo>
                  <a:pt x="55569" y="2500314"/>
                  <a:pt x="0" y="2444745"/>
                  <a:pt x="0" y="2376198"/>
                </a:cubicBezTo>
                <a:lnTo>
                  <a:pt x="0" y="124116"/>
                </a:lnTo>
                <a:cubicBezTo>
                  <a:pt x="0" y="55569"/>
                  <a:pt x="55569" y="0"/>
                  <a:pt x="12411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066D9A-B855-4999-89F2-822ABD3638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4001" y="0"/>
            <a:ext cx="6858000" cy="6858000"/>
          </a:xfrm>
          <a:custGeom>
            <a:avLst/>
            <a:gdLst>
              <a:gd name="connsiteX0" fmla="*/ 467648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467648 w 6858000"/>
              <a:gd name="connsiteY3" fmla="*/ 6858000 h 6858000"/>
              <a:gd name="connsiteX4" fmla="*/ 0 w 6858000"/>
              <a:gd name="connsiteY4" fmla="*/ 6390353 h 6858000"/>
              <a:gd name="connsiteX5" fmla="*/ 0 w 6858000"/>
              <a:gd name="connsiteY5" fmla="*/ 467647 h 6858000"/>
              <a:gd name="connsiteX6" fmla="*/ 467648 w 6858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8000">
                <a:moveTo>
                  <a:pt x="467648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467648" y="6858000"/>
                </a:lnTo>
                <a:cubicBezTo>
                  <a:pt x="209374" y="6858000"/>
                  <a:pt x="0" y="6648627"/>
                  <a:pt x="0" y="6390353"/>
                </a:cubicBezTo>
                <a:lnTo>
                  <a:pt x="0" y="467647"/>
                </a:lnTo>
                <a:cubicBezTo>
                  <a:pt x="0" y="209373"/>
                  <a:pt x="209374" y="0"/>
                  <a:pt x="46764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4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F7AACE7-5DE5-4AF3-B9BE-96058078F8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68494" y="1250156"/>
            <a:ext cx="1703234" cy="1703234"/>
          </a:xfrm>
          <a:custGeom>
            <a:avLst/>
            <a:gdLst>
              <a:gd name="connsiteX0" fmla="*/ 851617 w 1703234"/>
              <a:gd name="connsiteY0" fmla="*/ 0 h 1703234"/>
              <a:gd name="connsiteX1" fmla="*/ 1703234 w 1703234"/>
              <a:gd name="connsiteY1" fmla="*/ 851617 h 1703234"/>
              <a:gd name="connsiteX2" fmla="*/ 851617 w 1703234"/>
              <a:gd name="connsiteY2" fmla="*/ 1703234 h 1703234"/>
              <a:gd name="connsiteX3" fmla="*/ 0 w 1703234"/>
              <a:gd name="connsiteY3" fmla="*/ 851617 h 1703234"/>
              <a:gd name="connsiteX4" fmla="*/ 851617 w 1703234"/>
              <a:gd name="connsiteY4" fmla="*/ 0 h 1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234" h="1703234">
                <a:moveTo>
                  <a:pt x="851617" y="0"/>
                </a:moveTo>
                <a:cubicBezTo>
                  <a:pt x="1321952" y="0"/>
                  <a:pt x="1703234" y="381282"/>
                  <a:pt x="1703234" y="851617"/>
                </a:cubicBezTo>
                <a:cubicBezTo>
                  <a:pt x="1703234" y="1321952"/>
                  <a:pt x="1321952" y="1703234"/>
                  <a:pt x="851617" y="1703234"/>
                </a:cubicBezTo>
                <a:cubicBezTo>
                  <a:pt x="381282" y="1703234"/>
                  <a:pt x="0" y="1321952"/>
                  <a:pt x="0" y="851617"/>
                </a:cubicBezTo>
                <a:cubicBezTo>
                  <a:pt x="0" y="381282"/>
                  <a:pt x="381282" y="0"/>
                  <a:pt x="851617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7F4744B-F250-4BE0-A957-9379E394C3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52419" y="1250156"/>
            <a:ext cx="1703234" cy="1703234"/>
          </a:xfrm>
          <a:custGeom>
            <a:avLst/>
            <a:gdLst>
              <a:gd name="connsiteX0" fmla="*/ 851617 w 1703234"/>
              <a:gd name="connsiteY0" fmla="*/ 0 h 1703234"/>
              <a:gd name="connsiteX1" fmla="*/ 1703234 w 1703234"/>
              <a:gd name="connsiteY1" fmla="*/ 851617 h 1703234"/>
              <a:gd name="connsiteX2" fmla="*/ 851617 w 1703234"/>
              <a:gd name="connsiteY2" fmla="*/ 1703234 h 1703234"/>
              <a:gd name="connsiteX3" fmla="*/ 0 w 1703234"/>
              <a:gd name="connsiteY3" fmla="*/ 851617 h 1703234"/>
              <a:gd name="connsiteX4" fmla="*/ 851617 w 1703234"/>
              <a:gd name="connsiteY4" fmla="*/ 0 h 1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234" h="1703234">
                <a:moveTo>
                  <a:pt x="851617" y="0"/>
                </a:moveTo>
                <a:cubicBezTo>
                  <a:pt x="1321952" y="0"/>
                  <a:pt x="1703234" y="381282"/>
                  <a:pt x="1703234" y="851617"/>
                </a:cubicBezTo>
                <a:cubicBezTo>
                  <a:pt x="1703234" y="1321952"/>
                  <a:pt x="1321952" y="1703234"/>
                  <a:pt x="851617" y="1703234"/>
                </a:cubicBezTo>
                <a:cubicBezTo>
                  <a:pt x="381282" y="1703234"/>
                  <a:pt x="0" y="1321952"/>
                  <a:pt x="0" y="851617"/>
                </a:cubicBezTo>
                <a:cubicBezTo>
                  <a:pt x="0" y="381282"/>
                  <a:pt x="381282" y="0"/>
                  <a:pt x="851617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0D4F85-C4E2-4D1F-B190-824CBD7E12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6345" y="1250156"/>
            <a:ext cx="1703234" cy="1703234"/>
          </a:xfrm>
          <a:custGeom>
            <a:avLst/>
            <a:gdLst>
              <a:gd name="connsiteX0" fmla="*/ 851617 w 1703234"/>
              <a:gd name="connsiteY0" fmla="*/ 0 h 1703234"/>
              <a:gd name="connsiteX1" fmla="*/ 1703234 w 1703234"/>
              <a:gd name="connsiteY1" fmla="*/ 851617 h 1703234"/>
              <a:gd name="connsiteX2" fmla="*/ 851617 w 1703234"/>
              <a:gd name="connsiteY2" fmla="*/ 1703234 h 1703234"/>
              <a:gd name="connsiteX3" fmla="*/ 0 w 1703234"/>
              <a:gd name="connsiteY3" fmla="*/ 851617 h 1703234"/>
              <a:gd name="connsiteX4" fmla="*/ 851617 w 1703234"/>
              <a:gd name="connsiteY4" fmla="*/ 0 h 1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234" h="1703234">
                <a:moveTo>
                  <a:pt x="851617" y="0"/>
                </a:moveTo>
                <a:cubicBezTo>
                  <a:pt x="1321952" y="0"/>
                  <a:pt x="1703234" y="381282"/>
                  <a:pt x="1703234" y="851617"/>
                </a:cubicBezTo>
                <a:cubicBezTo>
                  <a:pt x="1703234" y="1321952"/>
                  <a:pt x="1321952" y="1703234"/>
                  <a:pt x="851617" y="1703234"/>
                </a:cubicBezTo>
                <a:cubicBezTo>
                  <a:pt x="381282" y="1703234"/>
                  <a:pt x="0" y="1321952"/>
                  <a:pt x="0" y="851617"/>
                </a:cubicBezTo>
                <a:cubicBezTo>
                  <a:pt x="0" y="381282"/>
                  <a:pt x="381282" y="0"/>
                  <a:pt x="851617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44C73CE-7129-4740-BE54-0052EC933E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20271" y="1250156"/>
            <a:ext cx="1703234" cy="1703234"/>
          </a:xfrm>
          <a:custGeom>
            <a:avLst/>
            <a:gdLst>
              <a:gd name="connsiteX0" fmla="*/ 851617 w 1703234"/>
              <a:gd name="connsiteY0" fmla="*/ 0 h 1703234"/>
              <a:gd name="connsiteX1" fmla="*/ 1703234 w 1703234"/>
              <a:gd name="connsiteY1" fmla="*/ 851617 h 1703234"/>
              <a:gd name="connsiteX2" fmla="*/ 851617 w 1703234"/>
              <a:gd name="connsiteY2" fmla="*/ 1703234 h 1703234"/>
              <a:gd name="connsiteX3" fmla="*/ 0 w 1703234"/>
              <a:gd name="connsiteY3" fmla="*/ 851617 h 1703234"/>
              <a:gd name="connsiteX4" fmla="*/ 851617 w 1703234"/>
              <a:gd name="connsiteY4" fmla="*/ 0 h 1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234" h="1703234">
                <a:moveTo>
                  <a:pt x="851617" y="0"/>
                </a:moveTo>
                <a:cubicBezTo>
                  <a:pt x="1321952" y="0"/>
                  <a:pt x="1703234" y="381282"/>
                  <a:pt x="1703234" y="851617"/>
                </a:cubicBezTo>
                <a:cubicBezTo>
                  <a:pt x="1703234" y="1321952"/>
                  <a:pt x="1321952" y="1703234"/>
                  <a:pt x="851617" y="1703234"/>
                </a:cubicBezTo>
                <a:cubicBezTo>
                  <a:pt x="381282" y="1703234"/>
                  <a:pt x="0" y="1321952"/>
                  <a:pt x="0" y="851617"/>
                </a:cubicBezTo>
                <a:cubicBezTo>
                  <a:pt x="0" y="381282"/>
                  <a:pt x="381282" y="0"/>
                  <a:pt x="851617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2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8A837F-0607-4E82-B725-63630056F8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14801" y="3371851"/>
            <a:ext cx="2270725" cy="2649539"/>
          </a:xfrm>
          <a:custGeom>
            <a:avLst/>
            <a:gdLst>
              <a:gd name="connsiteX0" fmla="*/ 142488 w 2270725"/>
              <a:gd name="connsiteY0" fmla="*/ 0 h 2649539"/>
              <a:gd name="connsiteX1" fmla="*/ 2128237 w 2270725"/>
              <a:gd name="connsiteY1" fmla="*/ 0 h 2649539"/>
              <a:gd name="connsiteX2" fmla="*/ 2270725 w 2270725"/>
              <a:gd name="connsiteY2" fmla="*/ 142488 h 2649539"/>
              <a:gd name="connsiteX3" fmla="*/ 2270725 w 2270725"/>
              <a:gd name="connsiteY3" fmla="*/ 2507051 h 2649539"/>
              <a:gd name="connsiteX4" fmla="*/ 2128237 w 2270725"/>
              <a:gd name="connsiteY4" fmla="*/ 2649539 h 2649539"/>
              <a:gd name="connsiteX5" fmla="*/ 142488 w 2270725"/>
              <a:gd name="connsiteY5" fmla="*/ 2649539 h 2649539"/>
              <a:gd name="connsiteX6" fmla="*/ 0 w 2270725"/>
              <a:gd name="connsiteY6" fmla="*/ 2507051 h 2649539"/>
              <a:gd name="connsiteX7" fmla="*/ 0 w 2270725"/>
              <a:gd name="connsiteY7" fmla="*/ 142488 h 2649539"/>
              <a:gd name="connsiteX8" fmla="*/ 142488 w 2270725"/>
              <a:gd name="connsiteY8" fmla="*/ 0 h 264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0725" h="2649539">
                <a:moveTo>
                  <a:pt x="142488" y="0"/>
                </a:moveTo>
                <a:lnTo>
                  <a:pt x="2128237" y="0"/>
                </a:lnTo>
                <a:cubicBezTo>
                  <a:pt x="2206931" y="0"/>
                  <a:pt x="2270725" y="63794"/>
                  <a:pt x="2270725" y="142488"/>
                </a:cubicBezTo>
                <a:lnTo>
                  <a:pt x="2270725" y="2507051"/>
                </a:lnTo>
                <a:cubicBezTo>
                  <a:pt x="2270725" y="2585745"/>
                  <a:pt x="2206931" y="2649539"/>
                  <a:pt x="2128237" y="2649539"/>
                </a:cubicBezTo>
                <a:lnTo>
                  <a:pt x="142488" y="2649539"/>
                </a:lnTo>
                <a:cubicBezTo>
                  <a:pt x="63794" y="2649539"/>
                  <a:pt x="0" y="2585745"/>
                  <a:pt x="0" y="2507051"/>
                </a:cubicBezTo>
                <a:lnTo>
                  <a:pt x="0" y="142488"/>
                </a:lnTo>
                <a:cubicBezTo>
                  <a:pt x="0" y="63794"/>
                  <a:pt x="63794" y="0"/>
                  <a:pt x="14248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5E3BC5-1938-4A2C-8ACD-1341824A5B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4799" y="836613"/>
            <a:ext cx="3454344" cy="2437531"/>
          </a:xfrm>
          <a:custGeom>
            <a:avLst/>
            <a:gdLst>
              <a:gd name="connsiteX0" fmla="*/ 170286 w 3454344"/>
              <a:gd name="connsiteY0" fmla="*/ 0 h 2437531"/>
              <a:gd name="connsiteX1" fmla="*/ 3284058 w 3454344"/>
              <a:gd name="connsiteY1" fmla="*/ 0 h 2437531"/>
              <a:gd name="connsiteX2" fmla="*/ 3454344 w 3454344"/>
              <a:gd name="connsiteY2" fmla="*/ 170286 h 2437531"/>
              <a:gd name="connsiteX3" fmla="*/ 3454344 w 3454344"/>
              <a:gd name="connsiteY3" fmla="*/ 2267245 h 2437531"/>
              <a:gd name="connsiteX4" fmla="*/ 3284058 w 3454344"/>
              <a:gd name="connsiteY4" fmla="*/ 2437531 h 2437531"/>
              <a:gd name="connsiteX5" fmla="*/ 170286 w 3454344"/>
              <a:gd name="connsiteY5" fmla="*/ 2437531 h 2437531"/>
              <a:gd name="connsiteX6" fmla="*/ 0 w 3454344"/>
              <a:gd name="connsiteY6" fmla="*/ 2267245 h 2437531"/>
              <a:gd name="connsiteX7" fmla="*/ 0 w 3454344"/>
              <a:gd name="connsiteY7" fmla="*/ 170286 h 2437531"/>
              <a:gd name="connsiteX8" fmla="*/ 170286 w 3454344"/>
              <a:gd name="connsiteY8" fmla="*/ 0 h 2437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4344" h="2437531">
                <a:moveTo>
                  <a:pt x="170286" y="0"/>
                </a:moveTo>
                <a:lnTo>
                  <a:pt x="3284058" y="0"/>
                </a:lnTo>
                <a:cubicBezTo>
                  <a:pt x="3378104" y="0"/>
                  <a:pt x="3454344" y="76240"/>
                  <a:pt x="3454344" y="170286"/>
                </a:cubicBezTo>
                <a:lnTo>
                  <a:pt x="3454344" y="2267245"/>
                </a:lnTo>
                <a:cubicBezTo>
                  <a:pt x="3454344" y="2361291"/>
                  <a:pt x="3378104" y="2437531"/>
                  <a:pt x="3284058" y="2437531"/>
                </a:cubicBezTo>
                <a:lnTo>
                  <a:pt x="170286" y="2437531"/>
                </a:lnTo>
                <a:cubicBezTo>
                  <a:pt x="76240" y="2437531"/>
                  <a:pt x="0" y="2361291"/>
                  <a:pt x="0" y="2267245"/>
                </a:cubicBezTo>
                <a:lnTo>
                  <a:pt x="0" y="170286"/>
                </a:lnTo>
                <a:cubicBezTo>
                  <a:pt x="0" y="76240"/>
                  <a:pt x="76240" y="0"/>
                  <a:pt x="17028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652629-356F-4119-8E34-EB78770644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90194" y="3371851"/>
            <a:ext cx="2270725" cy="2649539"/>
          </a:xfrm>
          <a:custGeom>
            <a:avLst/>
            <a:gdLst>
              <a:gd name="connsiteX0" fmla="*/ 142488 w 2270725"/>
              <a:gd name="connsiteY0" fmla="*/ 0 h 2649539"/>
              <a:gd name="connsiteX1" fmla="*/ 2128237 w 2270725"/>
              <a:gd name="connsiteY1" fmla="*/ 0 h 2649539"/>
              <a:gd name="connsiteX2" fmla="*/ 2270725 w 2270725"/>
              <a:gd name="connsiteY2" fmla="*/ 142488 h 2649539"/>
              <a:gd name="connsiteX3" fmla="*/ 2270725 w 2270725"/>
              <a:gd name="connsiteY3" fmla="*/ 2507051 h 2649539"/>
              <a:gd name="connsiteX4" fmla="*/ 2128237 w 2270725"/>
              <a:gd name="connsiteY4" fmla="*/ 2649539 h 2649539"/>
              <a:gd name="connsiteX5" fmla="*/ 142488 w 2270725"/>
              <a:gd name="connsiteY5" fmla="*/ 2649539 h 2649539"/>
              <a:gd name="connsiteX6" fmla="*/ 0 w 2270725"/>
              <a:gd name="connsiteY6" fmla="*/ 2507051 h 2649539"/>
              <a:gd name="connsiteX7" fmla="*/ 0 w 2270725"/>
              <a:gd name="connsiteY7" fmla="*/ 142488 h 2649539"/>
              <a:gd name="connsiteX8" fmla="*/ 142488 w 2270725"/>
              <a:gd name="connsiteY8" fmla="*/ 0 h 264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0725" h="2649539">
                <a:moveTo>
                  <a:pt x="142488" y="0"/>
                </a:moveTo>
                <a:lnTo>
                  <a:pt x="2128237" y="0"/>
                </a:lnTo>
                <a:cubicBezTo>
                  <a:pt x="2206931" y="0"/>
                  <a:pt x="2270725" y="63794"/>
                  <a:pt x="2270725" y="142488"/>
                </a:cubicBezTo>
                <a:lnTo>
                  <a:pt x="2270725" y="2507051"/>
                </a:lnTo>
                <a:cubicBezTo>
                  <a:pt x="2270725" y="2585745"/>
                  <a:pt x="2206931" y="2649539"/>
                  <a:pt x="2128237" y="2649539"/>
                </a:cubicBezTo>
                <a:lnTo>
                  <a:pt x="142488" y="2649539"/>
                </a:lnTo>
                <a:cubicBezTo>
                  <a:pt x="63794" y="2649539"/>
                  <a:pt x="0" y="2585745"/>
                  <a:pt x="0" y="2507051"/>
                </a:cubicBezTo>
                <a:lnTo>
                  <a:pt x="0" y="142488"/>
                </a:lnTo>
                <a:cubicBezTo>
                  <a:pt x="0" y="63794"/>
                  <a:pt x="63794" y="0"/>
                  <a:pt x="14248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F06202D-6C99-4A98-8D95-BE5EA74333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65588" y="3371851"/>
            <a:ext cx="2270725" cy="2649539"/>
          </a:xfrm>
          <a:custGeom>
            <a:avLst/>
            <a:gdLst>
              <a:gd name="connsiteX0" fmla="*/ 142488 w 2270725"/>
              <a:gd name="connsiteY0" fmla="*/ 0 h 2649539"/>
              <a:gd name="connsiteX1" fmla="*/ 2128237 w 2270725"/>
              <a:gd name="connsiteY1" fmla="*/ 0 h 2649539"/>
              <a:gd name="connsiteX2" fmla="*/ 2270725 w 2270725"/>
              <a:gd name="connsiteY2" fmla="*/ 142488 h 2649539"/>
              <a:gd name="connsiteX3" fmla="*/ 2270725 w 2270725"/>
              <a:gd name="connsiteY3" fmla="*/ 2507051 h 2649539"/>
              <a:gd name="connsiteX4" fmla="*/ 2128237 w 2270725"/>
              <a:gd name="connsiteY4" fmla="*/ 2649539 h 2649539"/>
              <a:gd name="connsiteX5" fmla="*/ 142488 w 2270725"/>
              <a:gd name="connsiteY5" fmla="*/ 2649539 h 2649539"/>
              <a:gd name="connsiteX6" fmla="*/ 0 w 2270725"/>
              <a:gd name="connsiteY6" fmla="*/ 2507051 h 2649539"/>
              <a:gd name="connsiteX7" fmla="*/ 0 w 2270725"/>
              <a:gd name="connsiteY7" fmla="*/ 142488 h 2649539"/>
              <a:gd name="connsiteX8" fmla="*/ 142488 w 2270725"/>
              <a:gd name="connsiteY8" fmla="*/ 0 h 264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0725" h="2649539">
                <a:moveTo>
                  <a:pt x="142488" y="0"/>
                </a:moveTo>
                <a:lnTo>
                  <a:pt x="2128237" y="0"/>
                </a:lnTo>
                <a:cubicBezTo>
                  <a:pt x="2206931" y="0"/>
                  <a:pt x="2270725" y="63794"/>
                  <a:pt x="2270725" y="142488"/>
                </a:cubicBezTo>
                <a:lnTo>
                  <a:pt x="2270725" y="2507051"/>
                </a:lnTo>
                <a:cubicBezTo>
                  <a:pt x="2270725" y="2585745"/>
                  <a:pt x="2206931" y="2649539"/>
                  <a:pt x="2128237" y="2649539"/>
                </a:cubicBezTo>
                <a:lnTo>
                  <a:pt x="142488" y="2649539"/>
                </a:lnTo>
                <a:cubicBezTo>
                  <a:pt x="63794" y="2649539"/>
                  <a:pt x="0" y="2585745"/>
                  <a:pt x="0" y="2507051"/>
                </a:cubicBezTo>
                <a:lnTo>
                  <a:pt x="0" y="142488"/>
                </a:lnTo>
                <a:cubicBezTo>
                  <a:pt x="0" y="63794"/>
                  <a:pt x="63794" y="0"/>
                  <a:pt x="14248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D5B581A-64AD-4C4A-8C53-FFF08C299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81969" y="836613"/>
            <a:ext cx="3454344" cy="2437531"/>
          </a:xfrm>
          <a:custGeom>
            <a:avLst/>
            <a:gdLst>
              <a:gd name="connsiteX0" fmla="*/ 170286 w 3454344"/>
              <a:gd name="connsiteY0" fmla="*/ 0 h 2437531"/>
              <a:gd name="connsiteX1" fmla="*/ 3284058 w 3454344"/>
              <a:gd name="connsiteY1" fmla="*/ 0 h 2437531"/>
              <a:gd name="connsiteX2" fmla="*/ 3454344 w 3454344"/>
              <a:gd name="connsiteY2" fmla="*/ 170286 h 2437531"/>
              <a:gd name="connsiteX3" fmla="*/ 3454344 w 3454344"/>
              <a:gd name="connsiteY3" fmla="*/ 2267245 h 2437531"/>
              <a:gd name="connsiteX4" fmla="*/ 3284058 w 3454344"/>
              <a:gd name="connsiteY4" fmla="*/ 2437531 h 2437531"/>
              <a:gd name="connsiteX5" fmla="*/ 170286 w 3454344"/>
              <a:gd name="connsiteY5" fmla="*/ 2437531 h 2437531"/>
              <a:gd name="connsiteX6" fmla="*/ 0 w 3454344"/>
              <a:gd name="connsiteY6" fmla="*/ 2267245 h 2437531"/>
              <a:gd name="connsiteX7" fmla="*/ 0 w 3454344"/>
              <a:gd name="connsiteY7" fmla="*/ 170286 h 2437531"/>
              <a:gd name="connsiteX8" fmla="*/ 170286 w 3454344"/>
              <a:gd name="connsiteY8" fmla="*/ 0 h 2437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4344" h="2437531">
                <a:moveTo>
                  <a:pt x="170286" y="0"/>
                </a:moveTo>
                <a:lnTo>
                  <a:pt x="3284058" y="0"/>
                </a:lnTo>
                <a:cubicBezTo>
                  <a:pt x="3378104" y="0"/>
                  <a:pt x="3454344" y="76240"/>
                  <a:pt x="3454344" y="170286"/>
                </a:cubicBezTo>
                <a:lnTo>
                  <a:pt x="3454344" y="2267245"/>
                </a:lnTo>
                <a:cubicBezTo>
                  <a:pt x="3454344" y="2361291"/>
                  <a:pt x="3378104" y="2437531"/>
                  <a:pt x="3284058" y="2437531"/>
                </a:cubicBezTo>
                <a:lnTo>
                  <a:pt x="170286" y="2437531"/>
                </a:lnTo>
                <a:cubicBezTo>
                  <a:pt x="76240" y="2437531"/>
                  <a:pt x="0" y="2361291"/>
                  <a:pt x="0" y="2267245"/>
                </a:cubicBezTo>
                <a:lnTo>
                  <a:pt x="0" y="170286"/>
                </a:lnTo>
                <a:cubicBezTo>
                  <a:pt x="0" y="76240"/>
                  <a:pt x="76240" y="0"/>
                  <a:pt x="17028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3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4" grpId="0" animBg="1"/>
      <p:bldP spid="15" grpId="0" animBg="1"/>
      <p:bldP spid="1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12709A-2D1B-496B-B5B7-EE7417EA7A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41106" y="836614"/>
            <a:ext cx="3758608" cy="5184774"/>
          </a:xfrm>
          <a:custGeom>
            <a:avLst/>
            <a:gdLst>
              <a:gd name="connsiteX0" fmla="*/ 186577 w 3758608"/>
              <a:gd name="connsiteY0" fmla="*/ 0 h 5184774"/>
              <a:gd name="connsiteX1" fmla="*/ 3572031 w 3758608"/>
              <a:gd name="connsiteY1" fmla="*/ 0 h 5184774"/>
              <a:gd name="connsiteX2" fmla="*/ 3758608 w 3758608"/>
              <a:gd name="connsiteY2" fmla="*/ 186577 h 5184774"/>
              <a:gd name="connsiteX3" fmla="*/ 3758608 w 3758608"/>
              <a:gd name="connsiteY3" fmla="*/ 4998197 h 5184774"/>
              <a:gd name="connsiteX4" fmla="*/ 3572031 w 3758608"/>
              <a:gd name="connsiteY4" fmla="*/ 5184774 h 5184774"/>
              <a:gd name="connsiteX5" fmla="*/ 186577 w 3758608"/>
              <a:gd name="connsiteY5" fmla="*/ 5184774 h 5184774"/>
              <a:gd name="connsiteX6" fmla="*/ 0 w 3758608"/>
              <a:gd name="connsiteY6" fmla="*/ 4998197 h 5184774"/>
              <a:gd name="connsiteX7" fmla="*/ 0 w 3758608"/>
              <a:gd name="connsiteY7" fmla="*/ 186577 h 5184774"/>
              <a:gd name="connsiteX8" fmla="*/ 186577 w 3758608"/>
              <a:gd name="connsiteY8" fmla="*/ 0 h 51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8608" h="5184774">
                <a:moveTo>
                  <a:pt x="186577" y="0"/>
                </a:moveTo>
                <a:lnTo>
                  <a:pt x="3572031" y="0"/>
                </a:lnTo>
                <a:cubicBezTo>
                  <a:pt x="3675075" y="0"/>
                  <a:pt x="3758608" y="83533"/>
                  <a:pt x="3758608" y="186577"/>
                </a:cubicBezTo>
                <a:lnTo>
                  <a:pt x="3758608" y="4998197"/>
                </a:lnTo>
                <a:cubicBezTo>
                  <a:pt x="3758608" y="5101241"/>
                  <a:pt x="3675075" y="5184774"/>
                  <a:pt x="3572031" y="5184774"/>
                </a:cubicBezTo>
                <a:lnTo>
                  <a:pt x="186577" y="5184774"/>
                </a:lnTo>
                <a:cubicBezTo>
                  <a:pt x="83533" y="5184774"/>
                  <a:pt x="0" y="5101241"/>
                  <a:pt x="0" y="4998197"/>
                </a:cubicBezTo>
                <a:lnTo>
                  <a:pt x="0" y="186577"/>
                </a:lnTo>
                <a:cubicBezTo>
                  <a:pt x="0" y="83533"/>
                  <a:pt x="83533" y="0"/>
                  <a:pt x="186577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9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838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C7443A3-307A-47AA-BBE1-2F03F0AA2B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085" y="3454435"/>
            <a:ext cx="1919593" cy="2566954"/>
          </a:xfrm>
          <a:custGeom>
            <a:avLst/>
            <a:gdLst>
              <a:gd name="connsiteX0" fmla="*/ 91353 w 1919593"/>
              <a:gd name="connsiteY0" fmla="*/ 0 h 2566954"/>
              <a:gd name="connsiteX1" fmla="*/ 1828240 w 1919593"/>
              <a:gd name="connsiteY1" fmla="*/ 0 h 2566954"/>
              <a:gd name="connsiteX2" fmla="*/ 1919593 w 1919593"/>
              <a:gd name="connsiteY2" fmla="*/ 91353 h 2566954"/>
              <a:gd name="connsiteX3" fmla="*/ 1919593 w 1919593"/>
              <a:gd name="connsiteY3" fmla="*/ 2475601 h 2566954"/>
              <a:gd name="connsiteX4" fmla="*/ 1828240 w 1919593"/>
              <a:gd name="connsiteY4" fmla="*/ 2566954 h 2566954"/>
              <a:gd name="connsiteX5" fmla="*/ 91353 w 1919593"/>
              <a:gd name="connsiteY5" fmla="*/ 2566954 h 2566954"/>
              <a:gd name="connsiteX6" fmla="*/ 0 w 1919593"/>
              <a:gd name="connsiteY6" fmla="*/ 2475601 h 2566954"/>
              <a:gd name="connsiteX7" fmla="*/ 0 w 1919593"/>
              <a:gd name="connsiteY7" fmla="*/ 91353 h 2566954"/>
              <a:gd name="connsiteX8" fmla="*/ 91353 w 1919593"/>
              <a:gd name="connsiteY8" fmla="*/ 0 h 256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593" h="2566954">
                <a:moveTo>
                  <a:pt x="91353" y="0"/>
                </a:moveTo>
                <a:lnTo>
                  <a:pt x="1828240" y="0"/>
                </a:lnTo>
                <a:cubicBezTo>
                  <a:pt x="1878693" y="0"/>
                  <a:pt x="1919593" y="40900"/>
                  <a:pt x="1919593" y="91353"/>
                </a:cubicBezTo>
                <a:lnTo>
                  <a:pt x="1919593" y="2475601"/>
                </a:lnTo>
                <a:cubicBezTo>
                  <a:pt x="1919593" y="2526054"/>
                  <a:pt x="1878693" y="2566954"/>
                  <a:pt x="1828240" y="2566954"/>
                </a:cubicBezTo>
                <a:lnTo>
                  <a:pt x="91353" y="2566954"/>
                </a:lnTo>
                <a:cubicBezTo>
                  <a:pt x="40900" y="2566954"/>
                  <a:pt x="0" y="2526054"/>
                  <a:pt x="0" y="2475601"/>
                </a:cubicBezTo>
                <a:lnTo>
                  <a:pt x="0" y="91353"/>
                </a:lnTo>
                <a:cubicBezTo>
                  <a:pt x="0" y="40900"/>
                  <a:pt x="40900" y="0"/>
                  <a:pt x="9135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77B5A0-3D80-4135-8987-8C41AD68BD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36666" y="895350"/>
            <a:ext cx="2493468" cy="2493468"/>
          </a:xfrm>
          <a:custGeom>
            <a:avLst/>
            <a:gdLst>
              <a:gd name="connsiteX0" fmla="*/ 1246734 w 2493468"/>
              <a:gd name="connsiteY0" fmla="*/ 0 h 2493468"/>
              <a:gd name="connsiteX1" fmla="*/ 2493468 w 2493468"/>
              <a:gd name="connsiteY1" fmla="*/ 1246734 h 2493468"/>
              <a:gd name="connsiteX2" fmla="*/ 1246734 w 2493468"/>
              <a:gd name="connsiteY2" fmla="*/ 2493468 h 2493468"/>
              <a:gd name="connsiteX3" fmla="*/ 0 w 2493468"/>
              <a:gd name="connsiteY3" fmla="*/ 1246734 h 2493468"/>
              <a:gd name="connsiteX4" fmla="*/ 1246734 w 2493468"/>
              <a:gd name="connsiteY4" fmla="*/ 0 h 249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468" h="2493468">
                <a:moveTo>
                  <a:pt x="1246734" y="0"/>
                </a:moveTo>
                <a:cubicBezTo>
                  <a:pt x="1935286" y="0"/>
                  <a:pt x="2493468" y="558182"/>
                  <a:pt x="2493468" y="1246734"/>
                </a:cubicBezTo>
                <a:cubicBezTo>
                  <a:pt x="2493468" y="1935286"/>
                  <a:pt x="1935286" y="2493468"/>
                  <a:pt x="1246734" y="2493468"/>
                </a:cubicBezTo>
                <a:cubicBezTo>
                  <a:pt x="558182" y="2493468"/>
                  <a:pt x="0" y="1935286"/>
                  <a:pt x="0" y="1246734"/>
                </a:cubicBezTo>
                <a:cubicBezTo>
                  <a:pt x="0" y="558182"/>
                  <a:pt x="558182" y="0"/>
                  <a:pt x="1246734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0318F0-8B1F-45E5-B75C-C889113A05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402" y="3454435"/>
            <a:ext cx="1919593" cy="2566954"/>
          </a:xfrm>
          <a:custGeom>
            <a:avLst/>
            <a:gdLst>
              <a:gd name="connsiteX0" fmla="*/ 91353 w 1919593"/>
              <a:gd name="connsiteY0" fmla="*/ 0 h 2566954"/>
              <a:gd name="connsiteX1" fmla="*/ 1828240 w 1919593"/>
              <a:gd name="connsiteY1" fmla="*/ 0 h 2566954"/>
              <a:gd name="connsiteX2" fmla="*/ 1919593 w 1919593"/>
              <a:gd name="connsiteY2" fmla="*/ 91353 h 2566954"/>
              <a:gd name="connsiteX3" fmla="*/ 1919593 w 1919593"/>
              <a:gd name="connsiteY3" fmla="*/ 2475601 h 2566954"/>
              <a:gd name="connsiteX4" fmla="*/ 1828240 w 1919593"/>
              <a:gd name="connsiteY4" fmla="*/ 2566954 h 2566954"/>
              <a:gd name="connsiteX5" fmla="*/ 91353 w 1919593"/>
              <a:gd name="connsiteY5" fmla="*/ 2566954 h 2566954"/>
              <a:gd name="connsiteX6" fmla="*/ 0 w 1919593"/>
              <a:gd name="connsiteY6" fmla="*/ 2475601 h 2566954"/>
              <a:gd name="connsiteX7" fmla="*/ 0 w 1919593"/>
              <a:gd name="connsiteY7" fmla="*/ 91353 h 2566954"/>
              <a:gd name="connsiteX8" fmla="*/ 91353 w 1919593"/>
              <a:gd name="connsiteY8" fmla="*/ 0 h 256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593" h="2566954">
                <a:moveTo>
                  <a:pt x="91353" y="0"/>
                </a:moveTo>
                <a:lnTo>
                  <a:pt x="1828240" y="0"/>
                </a:lnTo>
                <a:cubicBezTo>
                  <a:pt x="1878693" y="0"/>
                  <a:pt x="1919593" y="40900"/>
                  <a:pt x="1919593" y="91353"/>
                </a:cubicBezTo>
                <a:lnTo>
                  <a:pt x="1919593" y="2475601"/>
                </a:lnTo>
                <a:cubicBezTo>
                  <a:pt x="1919593" y="2526054"/>
                  <a:pt x="1878693" y="2566954"/>
                  <a:pt x="1828240" y="2566954"/>
                </a:cubicBezTo>
                <a:lnTo>
                  <a:pt x="91353" y="2566954"/>
                </a:lnTo>
                <a:cubicBezTo>
                  <a:pt x="40900" y="2566954"/>
                  <a:pt x="0" y="2526054"/>
                  <a:pt x="0" y="2475601"/>
                </a:cubicBezTo>
                <a:lnTo>
                  <a:pt x="0" y="91353"/>
                </a:lnTo>
                <a:cubicBezTo>
                  <a:pt x="0" y="40900"/>
                  <a:pt x="40900" y="0"/>
                  <a:pt x="9135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77A4AF-F088-4946-9B0C-BEC8B89702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16720" y="3454435"/>
            <a:ext cx="1919593" cy="2566954"/>
          </a:xfrm>
          <a:custGeom>
            <a:avLst/>
            <a:gdLst>
              <a:gd name="connsiteX0" fmla="*/ 91353 w 1919593"/>
              <a:gd name="connsiteY0" fmla="*/ 0 h 2566954"/>
              <a:gd name="connsiteX1" fmla="*/ 1828240 w 1919593"/>
              <a:gd name="connsiteY1" fmla="*/ 0 h 2566954"/>
              <a:gd name="connsiteX2" fmla="*/ 1919593 w 1919593"/>
              <a:gd name="connsiteY2" fmla="*/ 91353 h 2566954"/>
              <a:gd name="connsiteX3" fmla="*/ 1919593 w 1919593"/>
              <a:gd name="connsiteY3" fmla="*/ 2475601 h 2566954"/>
              <a:gd name="connsiteX4" fmla="*/ 1828240 w 1919593"/>
              <a:gd name="connsiteY4" fmla="*/ 2566954 h 2566954"/>
              <a:gd name="connsiteX5" fmla="*/ 91353 w 1919593"/>
              <a:gd name="connsiteY5" fmla="*/ 2566954 h 2566954"/>
              <a:gd name="connsiteX6" fmla="*/ 0 w 1919593"/>
              <a:gd name="connsiteY6" fmla="*/ 2475601 h 2566954"/>
              <a:gd name="connsiteX7" fmla="*/ 0 w 1919593"/>
              <a:gd name="connsiteY7" fmla="*/ 91353 h 2566954"/>
              <a:gd name="connsiteX8" fmla="*/ 91353 w 1919593"/>
              <a:gd name="connsiteY8" fmla="*/ 0 h 256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593" h="2566954">
                <a:moveTo>
                  <a:pt x="91353" y="0"/>
                </a:moveTo>
                <a:lnTo>
                  <a:pt x="1828240" y="0"/>
                </a:lnTo>
                <a:cubicBezTo>
                  <a:pt x="1878693" y="0"/>
                  <a:pt x="1919593" y="40900"/>
                  <a:pt x="1919593" y="91353"/>
                </a:cubicBezTo>
                <a:lnTo>
                  <a:pt x="1919593" y="2475601"/>
                </a:lnTo>
                <a:cubicBezTo>
                  <a:pt x="1919593" y="2526054"/>
                  <a:pt x="1878693" y="2566954"/>
                  <a:pt x="1828240" y="2566954"/>
                </a:cubicBezTo>
                <a:lnTo>
                  <a:pt x="91353" y="2566954"/>
                </a:lnTo>
                <a:cubicBezTo>
                  <a:pt x="40900" y="2566954"/>
                  <a:pt x="0" y="2526054"/>
                  <a:pt x="0" y="2475601"/>
                </a:cubicBezTo>
                <a:lnTo>
                  <a:pt x="0" y="91353"/>
                </a:lnTo>
                <a:cubicBezTo>
                  <a:pt x="0" y="40900"/>
                  <a:pt x="40900" y="0"/>
                  <a:pt x="9135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D7455B-48CE-4473-B4EB-4E0ED55DB09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836613"/>
            <a:ext cx="3176155" cy="5184776"/>
          </a:xfrm>
          <a:custGeom>
            <a:avLst/>
            <a:gdLst>
              <a:gd name="connsiteX0" fmla="*/ 186472 w 3176155"/>
              <a:gd name="connsiteY0" fmla="*/ 0 h 5184776"/>
              <a:gd name="connsiteX1" fmla="*/ 2989683 w 3176155"/>
              <a:gd name="connsiteY1" fmla="*/ 0 h 5184776"/>
              <a:gd name="connsiteX2" fmla="*/ 3176155 w 3176155"/>
              <a:gd name="connsiteY2" fmla="*/ 186472 h 5184776"/>
              <a:gd name="connsiteX3" fmla="*/ 3176155 w 3176155"/>
              <a:gd name="connsiteY3" fmla="*/ 4998304 h 5184776"/>
              <a:gd name="connsiteX4" fmla="*/ 2989683 w 3176155"/>
              <a:gd name="connsiteY4" fmla="*/ 5184776 h 5184776"/>
              <a:gd name="connsiteX5" fmla="*/ 186472 w 3176155"/>
              <a:gd name="connsiteY5" fmla="*/ 5184776 h 5184776"/>
              <a:gd name="connsiteX6" fmla="*/ 0 w 3176155"/>
              <a:gd name="connsiteY6" fmla="*/ 4998304 h 5184776"/>
              <a:gd name="connsiteX7" fmla="*/ 0 w 3176155"/>
              <a:gd name="connsiteY7" fmla="*/ 186472 h 5184776"/>
              <a:gd name="connsiteX8" fmla="*/ 186472 w 3176155"/>
              <a:gd name="connsiteY8" fmla="*/ 0 h 518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6155" h="5184776">
                <a:moveTo>
                  <a:pt x="186472" y="0"/>
                </a:moveTo>
                <a:lnTo>
                  <a:pt x="2989683" y="0"/>
                </a:lnTo>
                <a:cubicBezTo>
                  <a:pt x="3092669" y="0"/>
                  <a:pt x="3176155" y="83486"/>
                  <a:pt x="3176155" y="186472"/>
                </a:cubicBezTo>
                <a:lnTo>
                  <a:pt x="3176155" y="4998304"/>
                </a:lnTo>
                <a:cubicBezTo>
                  <a:pt x="3176155" y="5101290"/>
                  <a:pt x="3092669" y="5184776"/>
                  <a:pt x="2989683" y="5184776"/>
                </a:cubicBezTo>
                <a:lnTo>
                  <a:pt x="186472" y="5184776"/>
                </a:lnTo>
                <a:cubicBezTo>
                  <a:pt x="83486" y="5184776"/>
                  <a:pt x="0" y="5101290"/>
                  <a:pt x="0" y="4998304"/>
                </a:cubicBezTo>
                <a:lnTo>
                  <a:pt x="0" y="186472"/>
                </a:lnTo>
                <a:cubicBezTo>
                  <a:pt x="0" y="83486"/>
                  <a:pt x="83486" y="0"/>
                  <a:pt x="186472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583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A8808EC-64FE-410A-9C6E-2108D6AD42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836994" y="2247180"/>
            <a:ext cx="2344152" cy="2363640"/>
          </a:xfrm>
          <a:custGeom>
            <a:avLst/>
            <a:gdLst>
              <a:gd name="connsiteX0" fmla="*/ 137625 w 2344152"/>
              <a:gd name="connsiteY0" fmla="*/ 0 h 2363640"/>
              <a:gd name="connsiteX1" fmla="*/ 2206527 w 2344152"/>
              <a:gd name="connsiteY1" fmla="*/ 0 h 2363640"/>
              <a:gd name="connsiteX2" fmla="*/ 2344152 w 2344152"/>
              <a:gd name="connsiteY2" fmla="*/ 137625 h 2363640"/>
              <a:gd name="connsiteX3" fmla="*/ 2344152 w 2344152"/>
              <a:gd name="connsiteY3" fmla="*/ 2226015 h 2363640"/>
              <a:gd name="connsiteX4" fmla="*/ 2206527 w 2344152"/>
              <a:gd name="connsiteY4" fmla="*/ 2363640 h 2363640"/>
              <a:gd name="connsiteX5" fmla="*/ 137625 w 2344152"/>
              <a:gd name="connsiteY5" fmla="*/ 2363640 h 2363640"/>
              <a:gd name="connsiteX6" fmla="*/ 0 w 2344152"/>
              <a:gd name="connsiteY6" fmla="*/ 2226015 h 2363640"/>
              <a:gd name="connsiteX7" fmla="*/ 0 w 2344152"/>
              <a:gd name="connsiteY7" fmla="*/ 137625 h 2363640"/>
              <a:gd name="connsiteX8" fmla="*/ 137625 w 2344152"/>
              <a:gd name="connsiteY8" fmla="*/ 0 h 236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152" h="2363640">
                <a:moveTo>
                  <a:pt x="137625" y="0"/>
                </a:moveTo>
                <a:lnTo>
                  <a:pt x="2206527" y="0"/>
                </a:lnTo>
                <a:cubicBezTo>
                  <a:pt x="2282535" y="0"/>
                  <a:pt x="2344152" y="61617"/>
                  <a:pt x="2344152" y="137625"/>
                </a:cubicBezTo>
                <a:lnTo>
                  <a:pt x="2344152" y="2226015"/>
                </a:lnTo>
                <a:cubicBezTo>
                  <a:pt x="2344152" y="2302023"/>
                  <a:pt x="2282535" y="2363640"/>
                  <a:pt x="2206527" y="2363640"/>
                </a:cubicBezTo>
                <a:lnTo>
                  <a:pt x="137625" y="2363640"/>
                </a:lnTo>
                <a:cubicBezTo>
                  <a:pt x="61617" y="2363640"/>
                  <a:pt x="0" y="2302023"/>
                  <a:pt x="0" y="2226015"/>
                </a:cubicBezTo>
                <a:lnTo>
                  <a:pt x="0" y="137625"/>
                </a:lnTo>
                <a:cubicBezTo>
                  <a:pt x="0" y="61617"/>
                  <a:pt x="61617" y="0"/>
                  <a:pt x="13762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94E3DFB-D726-4321-9EE0-03C00DE98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09318" y="2030791"/>
            <a:ext cx="2773362" cy="2796418"/>
          </a:xfrm>
          <a:custGeom>
            <a:avLst/>
            <a:gdLst>
              <a:gd name="connsiteX0" fmla="*/ 162824 w 2773362"/>
              <a:gd name="connsiteY0" fmla="*/ 0 h 2796418"/>
              <a:gd name="connsiteX1" fmla="*/ 2610538 w 2773362"/>
              <a:gd name="connsiteY1" fmla="*/ 0 h 2796418"/>
              <a:gd name="connsiteX2" fmla="*/ 2773362 w 2773362"/>
              <a:gd name="connsiteY2" fmla="*/ 162824 h 2796418"/>
              <a:gd name="connsiteX3" fmla="*/ 2773362 w 2773362"/>
              <a:gd name="connsiteY3" fmla="*/ 2633594 h 2796418"/>
              <a:gd name="connsiteX4" fmla="*/ 2610538 w 2773362"/>
              <a:gd name="connsiteY4" fmla="*/ 2796418 h 2796418"/>
              <a:gd name="connsiteX5" fmla="*/ 162824 w 2773362"/>
              <a:gd name="connsiteY5" fmla="*/ 2796418 h 2796418"/>
              <a:gd name="connsiteX6" fmla="*/ 0 w 2773362"/>
              <a:gd name="connsiteY6" fmla="*/ 2633594 h 2796418"/>
              <a:gd name="connsiteX7" fmla="*/ 0 w 2773362"/>
              <a:gd name="connsiteY7" fmla="*/ 162824 h 2796418"/>
              <a:gd name="connsiteX8" fmla="*/ 162824 w 2773362"/>
              <a:gd name="connsiteY8" fmla="*/ 0 h 279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62" h="2796418">
                <a:moveTo>
                  <a:pt x="162824" y="0"/>
                </a:moveTo>
                <a:lnTo>
                  <a:pt x="2610538" y="0"/>
                </a:lnTo>
                <a:cubicBezTo>
                  <a:pt x="2700463" y="0"/>
                  <a:pt x="2773362" y="72899"/>
                  <a:pt x="2773362" y="162824"/>
                </a:cubicBezTo>
                <a:lnTo>
                  <a:pt x="2773362" y="2633594"/>
                </a:lnTo>
                <a:cubicBezTo>
                  <a:pt x="2773362" y="2723519"/>
                  <a:pt x="2700463" y="2796418"/>
                  <a:pt x="2610538" y="2796418"/>
                </a:cubicBezTo>
                <a:lnTo>
                  <a:pt x="162824" y="2796418"/>
                </a:lnTo>
                <a:cubicBezTo>
                  <a:pt x="72899" y="2796418"/>
                  <a:pt x="0" y="2723519"/>
                  <a:pt x="0" y="2633594"/>
                </a:cubicBezTo>
                <a:lnTo>
                  <a:pt x="0" y="162824"/>
                </a:lnTo>
                <a:cubicBezTo>
                  <a:pt x="0" y="72899"/>
                  <a:pt x="72899" y="0"/>
                  <a:pt x="162824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554FC09-B1BA-4CC5-A67D-4D1D0F9B1C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76887" y="2247180"/>
            <a:ext cx="2344152" cy="2363640"/>
          </a:xfrm>
          <a:custGeom>
            <a:avLst/>
            <a:gdLst>
              <a:gd name="connsiteX0" fmla="*/ 137625 w 2344152"/>
              <a:gd name="connsiteY0" fmla="*/ 0 h 2363640"/>
              <a:gd name="connsiteX1" fmla="*/ 2206528 w 2344152"/>
              <a:gd name="connsiteY1" fmla="*/ 0 h 2363640"/>
              <a:gd name="connsiteX2" fmla="*/ 2344152 w 2344152"/>
              <a:gd name="connsiteY2" fmla="*/ 137625 h 2363640"/>
              <a:gd name="connsiteX3" fmla="*/ 2344152 w 2344152"/>
              <a:gd name="connsiteY3" fmla="*/ 2226015 h 2363640"/>
              <a:gd name="connsiteX4" fmla="*/ 2206528 w 2344152"/>
              <a:gd name="connsiteY4" fmla="*/ 2363640 h 2363640"/>
              <a:gd name="connsiteX5" fmla="*/ 137625 w 2344152"/>
              <a:gd name="connsiteY5" fmla="*/ 2363640 h 2363640"/>
              <a:gd name="connsiteX6" fmla="*/ 0 w 2344152"/>
              <a:gd name="connsiteY6" fmla="*/ 2226015 h 2363640"/>
              <a:gd name="connsiteX7" fmla="*/ 0 w 2344152"/>
              <a:gd name="connsiteY7" fmla="*/ 137625 h 2363640"/>
              <a:gd name="connsiteX8" fmla="*/ 137625 w 2344152"/>
              <a:gd name="connsiteY8" fmla="*/ 0 h 236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152" h="2363640">
                <a:moveTo>
                  <a:pt x="137625" y="0"/>
                </a:moveTo>
                <a:lnTo>
                  <a:pt x="2206528" y="0"/>
                </a:lnTo>
                <a:cubicBezTo>
                  <a:pt x="2282535" y="0"/>
                  <a:pt x="2344152" y="61617"/>
                  <a:pt x="2344152" y="137625"/>
                </a:cubicBezTo>
                <a:lnTo>
                  <a:pt x="2344152" y="2226015"/>
                </a:lnTo>
                <a:cubicBezTo>
                  <a:pt x="2344152" y="2302023"/>
                  <a:pt x="2282535" y="2363640"/>
                  <a:pt x="2206528" y="2363640"/>
                </a:cubicBezTo>
                <a:lnTo>
                  <a:pt x="137625" y="2363640"/>
                </a:lnTo>
                <a:cubicBezTo>
                  <a:pt x="61617" y="2363640"/>
                  <a:pt x="0" y="2302023"/>
                  <a:pt x="0" y="2226015"/>
                </a:cubicBezTo>
                <a:lnTo>
                  <a:pt x="0" y="137625"/>
                </a:lnTo>
                <a:cubicBezTo>
                  <a:pt x="0" y="61617"/>
                  <a:pt x="61617" y="0"/>
                  <a:pt x="13762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C846EB-FDB9-4A9E-AD9F-1E8CC53607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69426" y="2380343"/>
            <a:ext cx="2080022" cy="2097314"/>
          </a:xfrm>
          <a:custGeom>
            <a:avLst/>
            <a:gdLst>
              <a:gd name="connsiteX0" fmla="*/ 122118 w 2080022"/>
              <a:gd name="connsiteY0" fmla="*/ 0 h 2097314"/>
              <a:gd name="connsiteX1" fmla="*/ 1957905 w 2080022"/>
              <a:gd name="connsiteY1" fmla="*/ 0 h 2097314"/>
              <a:gd name="connsiteX2" fmla="*/ 2080022 w 2080022"/>
              <a:gd name="connsiteY2" fmla="*/ 122118 h 2097314"/>
              <a:gd name="connsiteX3" fmla="*/ 2080022 w 2080022"/>
              <a:gd name="connsiteY3" fmla="*/ 1975196 h 2097314"/>
              <a:gd name="connsiteX4" fmla="*/ 1957905 w 2080022"/>
              <a:gd name="connsiteY4" fmla="*/ 2097314 h 2097314"/>
              <a:gd name="connsiteX5" fmla="*/ 122118 w 2080022"/>
              <a:gd name="connsiteY5" fmla="*/ 2097314 h 2097314"/>
              <a:gd name="connsiteX6" fmla="*/ 0 w 2080022"/>
              <a:gd name="connsiteY6" fmla="*/ 1975196 h 2097314"/>
              <a:gd name="connsiteX7" fmla="*/ 0 w 2080022"/>
              <a:gd name="connsiteY7" fmla="*/ 122118 h 2097314"/>
              <a:gd name="connsiteX8" fmla="*/ 122118 w 2080022"/>
              <a:gd name="connsiteY8" fmla="*/ 0 h 209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0022" h="2097314">
                <a:moveTo>
                  <a:pt x="122118" y="0"/>
                </a:moveTo>
                <a:lnTo>
                  <a:pt x="1957905" y="0"/>
                </a:lnTo>
                <a:cubicBezTo>
                  <a:pt x="2025348" y="0"/>
                  <a:pt x="2080022" y="54674"/>
                  <a:pt x="2080022" y="122118"/>
                </a:cubicBezTo>
                <a:lnTo>
                  <a:pt x="2080022" y="1975196"/>
                </a:lnTo>
                <a:cubicBezTo>
                  <a:pt x="2080022" y="2042640"/>
                  <a:pt x="2025348" y="2097314"/>
                  <a:pt x="1957905" y="2097314"/>
                </a:cubicBezTo>
                <a:lnTo>
                  <a:pt x="122118" y="2097314"/>
                </a:lnTo>
                <a:cubicBezTo>
                  <a:pt x="54675" y="2097314"/>
                  <a:pt x="0" y="2042640"/>
                  <a:pt x="0" y="1975196"/>
                </a:cubicBezTo>
                <a:lnTo>
                  <a:pt x="0" y="122118"/>
                </a:lnTo>
                <a:cubicBezTo>
                  <a:pt x="0" y="54674"/>
                  <a:pt x="54675" y="0"/>
                  <a:pt x="12211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D19736-7BA5-4FFD-ADF8-43DD221C1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357447" y="2380343"/>
            <a:ext cx="2080022" cy="2097314"/>
          </a:xfrm>
          <a:custGeom>
            <a:avLst/>
            <a:gdLst>
              <a:gd name="connsiteX0" fmla="*/ 122118 w 2080022"/>
              <a:gd name="connsiteY0" fmla="*/ 0 h 2097314"/>
              <a:gd name="connsiteX1" fmla="*/ 1957905 w 2080022"/>
              <a:gd name="connsiteY1" fmla="*/ 0 h 2097314"/>
              <a:gd name="connsiteX2" fmla="*/ 2080022 w 2080022"/>
              <a:gd name="connsiteY2" fmla="*/ 122118 h 2097314"/>
              <a:gd name="connsiteX3" fmla="*/ 2080022 w 2080022"/>
              <a:gd name="connsiteY3" fmla="*/ 1975196 h 2097314"/>
              <a:gd name="connsiteX4" fmla="*/ 1957905 w 2080022"/>
              <a:gd name="connsiteY4" fmla="*/ 2097314 h 2097314"/>
              <a:gd name="connsiteX5" fmla="*/ 122118 w 2080022"/>
              <a:gd name="connsiteY5" fmla="*/ 2097314 h 2097314"/>
              <a:gd name="connsiteX6" fmla="*/ 0 w 2080022"/>
              <a:gd name="connsiteY6" fmla="*/ 1975196 h 2097314"/>
              <a:gd name="connsiteX7" fmla="*/ 0 w 2080022"/>
              <a:gd name="connsiteY7" fmla="*/ 122118 h 2097314"/>
              <a:gd name="connsiteX8" fmla="*/ 122118 w 2080022"/>
              <a:gd name="connsiteY8" fmla="*/ 0 h 209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0022" h="2097314">
                <a:moveTo>
                  <a:pt x="122118" y="0"/>
                </a:moveTo>
                <a:lnTo>
                  <a:pt x="1957905" y="0"/>
                </a:lnTo>
                <a:cubicBezTo>
                  <a:pt x="2025348" y="0"/>
                  <a:pt x="2080022" y="54674"/>
                  <a:pt x="2080022" y="122118"/>
                </a:cubicBezTo>
                <a:lnTo>
                  <a:pt x="2080022" y="1975196"/>
                </a:lnTo>
                <a:cubicBezTo>
                  <a:pt x="2080022" y="2042640"/>
                  <a:pt x="2025348" y="2097314"/>
                  <a:pt x="1957905" y="2097314"/>
                </a:cubicBezTo>
                <a:lnTo>
                  <a:pt x="122118" y="2097314"/>
                </a:lnTo>
                <a:cubicBezTo>
                  <a:pt x="54675" y="2097314"/>
                  <a:pt x="0" y="2042640"/>
                  <a:pt x="0" y="1975196"/>
                </a:cubicBezTo>
                <a:lnTo>
                  <a:pt x="0" y="122118"/>
                </a:lnTo>
                <a:cubicBezTo>
                  <a:pt x="0" y="54674"/>
                  <a:pt x="54675" y="0"/>
                  <a:pt x="12211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 animBg="1"/>
      <p:bldP spid="19" grpId="0" animBg="1"/>
      <p:bldP spid="17" grpId="0" animBg="1"/>
      <p:bldP spid="1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EAF4410-85AB-4F0D-AE75-F62F736BFDD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40537" y="2522782"/>
            <a:ext cx="6895777" cy="3498607"/>
          </a:xfrm>
          <a:custGeom>
            <a:avLst/>
            <a:gdLst>
              <a:gd name="connsiteX0" fmla="*/ 173671 w 6895777"/>
              <a:gd name="connsiteY0" fmla="*/ 0 h 3498607"/>
              <a:gd name="connsiteX1" fmla="*/ 6722106 w 6895777"/>
              <a:gd name="connsiteY1" fmla="*/ 0 h 3498607"/>
              <a:gd name="connsiteX2" fmla="*/ 6895777 w 6895777"/>
              <a:gd name="connsiteY2" fmla="*/ 173671 h 3498607"/>
              <a:gd name="connsiteX3" fmla="*/ 6895777 w 6895777"/>
              <a:gd name="connsiteY3" fmla="*/ 3324936 h 3498607"/>
              <a:gd name="connsiteX4" fmla="*/ 6722106 w 6895777"/>
              <a:gd name="connsiteY4" fmla="*/ 3498607 h 3498607"/>
              <a:gd name="connsiteX5" fmla="*/ 173671 w 6895777"/>
              <a:gd name="connsiteY5" fmla="*/ 3498607 h 3498607"/>
              <a:gd name="connsiteX6" fmla="*/ 0 w 6895777"/>
              <a:gd name="connsiteY6" fmla="*/ 3324936 h 3498607"/>
              <a:gd name="connsiteX7" fmla="*/ 0 w 6895777"/>
              <a:gd name="connsiteY7" fmla="*/ 173671 h 3498607"/>
              <a:gd name="connsiteX8" fmla="*/ 173671 w 6895777"/>
              <a:gd name="connsiteY8" fmla="*/ 0 h 349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5777" h="3498607">
                <a:moveTo>
                  <a:pt x="173671" y="0"/>
                </a:moveTo>
                <a:lnTo>
                  <a:pt x="6722106" y="0"/>
                </a:lnTo>
                <a:cubicBezTo>
                  <a:pt x="6818022" y="0"/>
                  <a:pt x="6895777" y="77755"/>
                  <a:pt x="6895777" y="173671"/>
                </a:cubicBezTo>
                <a:lnTo>
                  <a:pt x="6895777" y="3324936"/>
                </a:lnTo>
                <a:cubicBezTo>
                  <a:pt x="6895777" y="3420852"/>
                  <a:pt x="6818022" y="3498607"/>
                  <a:pt x="6722106" y="3498607"/>
                </a:cubicBezTo>
                <a:lnTo>
                  <a:pt x="173671" y="3498607"/>
                </a:lnTo>
                <a:cubicBezTo>
                  <a:pt x="77755" y="3498607"/>
                  <a:pt x="0" y="3420852"/>
                  <a:pt x="0" y="3324936"/>
                </a:cubicBezTo>
                <a:lnTo>
                  <a:pt x="0" y="173671"/>
                </a:lnTo>
                <a:cubicBezTo>
                  <a:pt x="0" y="77755"/>
                  <a:pt x="77755" y="0"/>
                  <a:pt x="17367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AC99985-FC2E-4443-9DC9-77A7E2419A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747391" y="836614"/>
            <a:ext cx="3388922" cy="1557771"/>
          </a:xfrm>
          <a:custGeom>
            <a:avLst/>
            <a:gdLst>
              <a:gd name="connsiteX0" fmla="*/ 151073 w 3388922"/>
              <a:gd name="connsiteY0" fmla="*/ 0 h 1557771"/>
              <a:gd name="connsiteX1" fmla="*/ 3237849 w 3388922"/>
              <a:gd name="connsiteY1" fmla="*/ 0 h 1557771"/>
              <a:gd name="connsiteX2" fmla="*/ 3388922 w 3388922"/>
              <a:gd name="connsiteY2" fmla="*/ 151073 h 1557771"/>
              <a:gd name="connsiteX3" fmla="*/ 3388922 w 3388922"/>
              <a:gd name="connsiteY3" fmla="*/ 1406698 h 1557771"/>
              <a:gd name="connsiteX4" fmla="*/ 3237849 w 3388922"/>
              <a:gd name="connsiteY4" fmla="*/ 1557771 h 1557771"/>
              <a:gd name="connsiteX5" fmla="*/ 151073 w 3388922"/>
              <a:gd name="connsiteY5" fmla="*/ 1557771 h 1557771"/>
              <a:gd name="connsiteX6" fmla="*/ 0 w 3388922"/>
              <a:gd name="connsiteY6" fmla="*/ 1406698 h 1557771"/>
              <a:gd name="connsiteX7" fmla="*/ 0 w 3388922"/>
              <a:gd name="connsiteY7" fmla="*/ 151073 h 1557771"/>
              <a:gd name="connsiteX8" fmla="*/ 151073 w 3388922"/>
              <a:gd name="connsiteY8" fmla="*/ 0 h 155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8922" h="1557771">
                <a:moveTo>
                  <a:pt x="151073" y="0"/>
                </a:moveTo>
                <a:lnTo>
                  <a:pt x="3237849" y="0"/>
                </a:lnTo>
                <a:cubicBezTo>
                  <a:pt x="3321284" y="0"/>
                  <a:pt x="3388922" y="67638"/>
                  <a:pt x="3388922" y="151073"/>
                </a:cubicBezTo>
                <a:lnTo>
                  <a:pt x="3388922" y="1406698"/>
                </a:lnTo>
                <a:cubicBezTo>
                  <a:pt x="3388922" y="1490133"/>
                  <a:pt x="3321284" y="1557771"/>
                  <a:pt x="3237849" y="1557771"/>
                </a:cubicBezTo>
                <a:lnTo>
                  <a:pt x="151073" y="1557771"/>
                </a:lnTo>
                <a:cubicBezTo>
                  <a:pt x="67638" y="1557771"/>
                  <a:pt x="0" y="1490133"/>
                  <a:pt x="0" y="1406698"/>
                </a:cubicBezTo>
                <a:lnTo>
                  <a:pt x="0" y="151073"/>
                </a:lnTo>
                <a:cubicBezTo>
                  <a:pt x="0" y="67638"/>
                  <a:pt x="67638" y="0"/>
                  <a:pt x="15107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F593991-F743-40B1-BE42-29CB16628F3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40537" y="836614"/>
            <a:ext cx="3388921" cy="1557771"/>
          </a:xfrm>
          <a:custGeom>
            <a:avLst/>
            <a:gdLst>
              <a:gd name="connsiteX0" fmla="*/ 151073 w 3388921"/>
              <a:gd name="connsiteY0" fmla="*/ 0 h 1557771"/>
              <a:gd name="connsiteX1" fmla="*/ 3237848 w 3388921"/>
              <a:gd name="connsiteY1" fmla="*/ 0 h 1557771"/>
              <a:gd name="connsiteX2" fmla="*/ 3388921 w 3388921"/>
              <a:gd name="connsiteY2" fmla="*/ 151073 h 1557771"/>
              <a:gd name="connsiteX3" fmla="*/ 3388921 w 3388921"/>
              <a:gd name="connsiteY3" fmla="*/ 1406698 h 1557771"/>
              <a:gd name="connsiteX4" fmla="*/ 3237848 w 3388921"/>
              <a:gd name="connsiteY4" fmla="*/ 1557771 h 1557771"/>
              <a:gd name="connsiteX5" fmla="*/ 151073 w 3388921"/>
              <a:gd name="connsiteY5" fmla="*/ 1557771 h 1557771"/>
              <a:gd name="connsiteX6" fmla="*/ 0 w 3388921"/>
              <a:gd name="connsiteY6" fmla="*/ 1406698 h 1557771"/>
              <a:gd name="connsiteX7" fmla="*/ 0 w 3388921"/>
              <a:gd name="connsiteY7" fmla="*/ 151073 h 1557771"/>
              <a:gd name="connsiteX8" fmla="*/ 151073 w 3388921"/>
              <a:gd name="connsiteY8" fmla="*/ 0 h 155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8921" h="1557771">
                <a:moveTo>
                  <a:pt x="151073" y="0"/>
                </a:moveTo>
                <a:lnTo>
                  <a:pt x="3237848" y="0"/>
                </a:lnTo>
                <a:cubicBezTo>
                  <a:pt x="3321283" y="0"/>
                  <a:pt x="3388921" y="67638"/>
                  <a:pt x="3388921" y="151073"/>
                </a:cubicBezTo>
                <a:lnTo>
                  <a:pt x="3388921" y="1406698"/>
                </a:lnTo>
                <a:cubicBezTo>
                  <a:pt x="3388921" y="1490133"/>
                  <a:pt x="3321283" y="1557771"/>
                  <a:pt x="3237848" y="1557771"/>
                </a:cubicBezTo>
                <a:lnTo>
                  <a:pt x="151073" y="1557771"/>
                </a:lnTo>
                <a:cubicBezTo>
                  <a:pt x="67637" y="1557771"/>
                  <a:pt x="0" y="1490133"/>
                  <a:pt x="0" y="1406698"/>
                </a:cubicBezTo>
                <a:lnTo>
                  <a:pt x="0" y="151073"/>
                </a:lnTo>
                <a:cubicBezTo>
                  <a:pt x="0" y="67638"/>
                  <a:pt x="67637" y="0"/>
                  <a:pt x="15107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45217-140B-4286-9986-2F179B49AC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55688" y="3499020"/>
            <a:ext cx="3066913" cy="2522369"/>
          </a:xfrm>
          <a:custGeom>
            <a:avLst/>
            <a:gdLst>
              <a:gd name="connsiteX0" fmla="*/ 125210 w 3066913"/>
              <a:gd name="connsiteY0" fmla="*/ 0 h 2522369"/>
              <a:gd name="connsiteX1" fmla="*/ 2941703 w 3066913"/>
              <a:gd name="connsiteY1" fmla="*/ 0 h 2522369"/>
              <a:gd name="connsiteX2" fmla="*/ 3066913 w 3066913"/>
              <a:gd name="connsiteY2" fmla="*/ 125210 h 2522369"/>
              <a:gd name="connsiteX3" fmla="*/ 3066913 w 3066913"/>
              <a:gd name="connsiteY3" fmla="*/ 2397159 h 2522369"/>
              <a:gd name="connsiteX4" fmla="*/ 2941703 w 3066913"/>
              <a:gd name="connsiteY4" fmla="*/ 2522369 h 2522369"/>
              <a:gd name="connsiteX5" fmla="*/ 125210 w 3066913"/>
              <a:gd name="connsiteY5" fmla="*/ 2522369 h 2522369"/>
              <a:gd name="connsiteX6" fmla="*/ 0 w 3066913"/>
              <a:gd name="connsiteY6" fmla="*/ 2397159 h 2522369"/>
              <a:gd name="connsiteX7" fmla="*/ 0 w 3066913"/>
              <a:gd name="connsiteY7" fmla="*/ 125210 h 2522369"/>
              <a:gd name="connsiteX8" fmla="*/ 125210 w 3066913"/>
              <a:gd name="connsiteY8" fmla="*/ 0 h 252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6913" h="2522369">
                <a:moveTo>
                  <a:pt x="125210" y="0"/>
                </a:moveTo>
                <a:lnTo>
                  <a:pt x="2941703" y="0"/>
                </a:lnTo>
                <a:cubicBezTo>
                  <a:pt x="3010855" y="0"/>
                  <a:pt x="3066913" y="56058"/>
                  <a:pt x="3066913" y="125210"/>
                </a:cubicBezTo>
                <a:lnTo>
                  <a:pt x="3066913" y="2397159"/>
                </a:lnTo>
                <a:cubicBezTo>
                  <a:pt x="3066913" y="2466311"/>
                  <a:pt x="3010855" y="2522369"/>
                  <a:pt x="2941703" y="2522369"/>
                </a:cubicBezTo>
                <a:lnTo>
                  <a:pt x="125210" y="2522369"/>
                </a:lnTo>
                <a:cubicBezTo>
                  <a:pt x="56058" y="2522369"/>
                  <a:pt x="0" y="2466311"/>
                  <a:pt x="0" y="2397159"/>
                </a:cubicBezTo>
                <a:lnTo>
                  <a:pt x="0" y="125210"/>
                </a:lnTo>
                <a:cubicBezTo>
                  <a:pt x="0" y="56058"/>
                  <a:pt x="56058" y="0"/>
                  <a:pt x="1252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3007F19-8977-41E4-BB08-3EFAA797F0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55688" y="836613"/>
            <a:ext cx="3066913" cy="2522369"/>
          </a:xfrm>
          <a:custGeom>
            <a:avLst/>
            <a:gdLst>
              <a:gd name="connsiteX0" fmla="*/ 125210 w 3066913"/>
              <a:gd name="connsiteY0" fmla="*/ 0 h 2522369"/>
              <a:gd name="connsiteX1" fmla="*/ 2941703 w 3066913"/>
              <a:gd name="connsiteY1" fmla="*/ 0 h 2522369"/>
              <a:gd name="connsiteX2" fmla="*/ 3066913 w 3066913"/>
              <a:gd name="connsiteY2" fmla="*/ 125210 h 2522369"/>
              <a:gd name="connsiteX3" fmla="*/ 3066913 w 3066913"/>
              <a:gd name="connsiteY3" fmla="*/ 2397159 h 2522369"/>
              <a:gd name="connsiteX4" fmla="*/ 2941703 w 3066913"/>
              <a:gd name="connsiteY4" fmla="*/ 2522369 h 2522369"/>
              <a:gd name="connsiteX5" fmla="*/ 125210 w 3066913"/>
              <a:gd name="connsiteY5" fmla="*/ 2522369 h 2522369"/>
              <a:gd name="connsiteX6" fmla="*/ 0 w 3066913"/>
              <a:gd name="connsiteY6" fmla="*/ 2397159 h 2522369"/>
              <a:gd name="connsiteX7" fmla="*/ 0 w 3066913"/>
              <a:gd name="connsiteY7" fmla="*/ 125210 h 2522369"/>
              <a:gd name="connsiteX8" fmla="*/ 125210 w 3066913"/>
              <a:gd name="connsiteY8" fmla="*/ 0 h 252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6913" h="2522369">
                <a:moveTo>
                  <a:pt x="125210" y="0"/>
                </a:moveTo>
                <a:lnTo>
                  <a:pt x="2941703" y="0"/>
                </a:lnTo>
                <a:cubicBezTo>
                  <a:pt x="3010855" y="0"/>
                  <a:pt x="3066913" y="56058"/>
                  <a:pt x="3066913" y="125210"/>
                </a:cubicBezTo>
                <a:lnTo>
                  <a:pt x="3066913" y="2397159"/>
                </a:lnTo>
                <a:cubicBezTo>
                  <a:pt x="3066913" y="2466311"/>
                  <a:pt x="3010855" y="2522369"/>
                  <a:pt x="2941703" y="2522369"/>
                </a:cubicBezTo>
                <a:lnTo>
                  <a:pt x="125210" y="2522369"/>
                </a:lnTo>
                <a:cubicBezTo>
                  <a:pt x="56058" y="2522369"/>
                  <a:pt x="0" y="2466311"/>
                  <a:pt x="0" y="2397159"/>
                </a:cubicBezTo>
                <a:lnTo>
                  <a:pt x="0" y="125210"/>
                </a:lnTo>
                <a:cubicBezTo>
                  <a:pt x="0" y="56058"/>
                  <a:pt x="56058" y="0"/>
                  <a:pt x="1252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0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20" grpId="0" animBg="1"/>
      <p:bldP spid="16" grpId="0" animBg="1"/>
      <p:bldP spid="1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6CAAB81-2A15-4FEA-989C-99756D8F11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71059" y="836614"/>
            <a:ext cx="3265254" cy="5184775"/>
          </a:xfrm>
          <a:custGeom>
            <a:avLst/>
            <a:gdLst>
              <a:gd name="connsiteX0" fmla="*/ 220373 w 3265254"/>
              <a:gd name="connsiteY0" fmla="*/ 0 h 5184775"/>
              <a:gd name="connsiteX1" fmla="*/ 3044882 w 3265254"/>
              <a:gd name="connsiteY1" fmla="*/ 0 h 5184775"/>
              <a:gd name="connsiteX2" fmla="*/ 3265254 w 3265254"/>
              <a:gd name="connsiteY2" fmla="*/ 220372 h 5184775"/>
              <a:gd name="connsiteX3" fmla="*/ 3265254 w 3265254"/>
              <a:gd name="connsiteY3" fmla="*/ 4964403 h 5184775"/>
              <a:gd name="connsiteX4" fmla="*/ 3044882 w 3265254"/>
              <a:gd name="connsiteY4" fmla="*/ 5184775 h 5184775"/>
              <a:gd name="connsiteX5" fmla="*/ 220373 w 3265254"/>
              <a:gd name="connsiteY5" fmla="*/ 5184775 h 5184775"/>
              <a:gd name="connsiteX6" fmla="*/ 0 w 3265254"/>
              <a:gd name="connsiteY6" fmla="*/ 4964403 h 5184775"/>
              <a:gd name="connsiteX7" fmla="*/ 0 w 3265254"/>
              <a:gd name="connsiteY7" fmla="*/ 220372 h 5184775"/>
              <a:gd name="connsiteX8" fmla="*/ 220373 w 3265254"/>
              <a:gd name="connsiteY8" fmla="*/ 0 h 51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5254" h="5184775">
                <a:moveTo>
                  <a:pt x="220373" y="0"/>
                </a:moveTo>
                <a:lnTo>
                  <a:pt x="3044882" y="0"/>
                </a:lnTo>
                <a:cubicBezTo>
                  <a:pt x="3166590" y="0"/>
                  <a:pt x="3265254" y="98664"/>
                  <a:pt x="3265254" y="220372"/>
                </a:cubicBezTo>
                <a:lnTo>
                  <a:pt x="3265254" y="4964403"/>
                </a:lnTo>
                <a:cubicBezTo>
                  <a:pt x="3265254" y="5086111"/>
                  <a:pt x="3166590" y="5184775"/>
                  <a:pt x="3044882" y="5184775"/>
                </a:cubicBezTo>
                <a:lnTo>
                  <a:pt x="220373" y="5184775"/>
                </a:lnTo>
                <a:cubicBezTo>
                  <a:pt x="98664" y="5184775"/>
                  <a:pt x="0" y="5086111"/>
                  <a:pt x="0" y="4964403"/>
                </a:cubicBezTo>
                <a:lnTo>
                  <a:pt x="0" y="220372"/>
                </a:lnTo>
                <a:cubicBezTo>
                  <a:pt x="0" y="98664"/>
                  <a:pt x="98664" y="0"/>
                  <a:pt x="22037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F0AF42D-E016-443D-A312-A2AA5F3A5B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44724" y="836614"/>
            <a:ext cx="2710540" cy="2474999"/>
          </a:xfrm>
          <a:custGeom>
            <a:avLst/>
            <a:gdLst>
              <a:gd name="connsiteX0" fmla="*/ 202950 w 2710540"/>
              <a:gd name="connsiteY0" fmla="*/ 0 h 2474999"/>
              <a:gd name="connsiteX1" fmla="*/ 2507590 w 2710540"/>
              <a:gd name="connsiteY1" fmla="*/ 0 h 2474999"/>
              <a:gd name="connsiteX2" fmla="*/ 2710540 w 2710540"/>
              <a:gd name="connsiteY2" fmla="*/ 202950 h 2474999"/>
              <a:gd name="connsiteX3" fmla="*/ 2710540 w 2710540"/>
              <a:gd name="connsiteY3" fmla="*/ 2272049 h 2474999"/>
              <a:gd name="connsiteX4" fmla="*/ 2507590 w 2710540"/>
              <a:gd name="connsiteY4" fmla="*/ 2474999 h 2474999"/>
              <a:gd name="connsiteX5" fmla="*/ 202950 w 2710540"/>
              <a:gd name="connsiteY5" fmla="*/ 2474999 h 2474999"/>
              <a:gd name="connsiteX6" fmla="*/ 0 w 2710540"/>
              <a:gd name="connsiteY6" fmla="*/ 2272049 h 2474999"/>
              <a:gd name="connsiteX7" fmla="*/ 0 w 2710540"/>
              <a:gd name="connsiteY7" fmla="*/ 202950 h 2474999"/>
              <a:gd name="connsiteX8" fmla="*/ 202950 w 2710540"/>
              <a:gd name="connsiteY8" fmla="*/ 0 h 247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0540" h="2474999">
                <a:moveTo>
                  <a:pt x="202950" y="0"/>
                </a:moveTo>
                <a:lnTo>
                  <a:pt x="2507590" y="0"/>
                </a:lnTo>
                <a:cubicBezTo>
                  <a:pt x="2619676" y="0"/>
                  <a:pt x="2710540" y="90864"/>
                  <a:pt x="2710540" y="202950"/>
                </a:cubicBezTo>
                <a:lnTo>
                  <a:pt x="2710540" y="2272049"/>
                </a:lnTo>
                <a:cubicBezTo>
                  <a:pt x="2710540" y="2384135"/>
                  <a:pt x="2619676" y="2474999"/>
                  <a:pt x="2507590" y="2474999"/>
                </a:cubicBezTo>
                <a:lnTo>
                  <a:pt x="202950" y="2474999"/>
                </a:lnTo>
                <a:cubicBezTo>
                  <a:pt x="90864" y="2474999"/>
                  <a:pt x="0" y="2384135"/>
                  <a:pt x="0" y="2272049"/>
                </a:cubicBezTo>
                <a:lnTo>
                  <a:pt x="0" y="202950"/>
                </a:lnTo>
                <a:cubicBezTo>
                  <a:pt x="0" y="90864"/>
                  <a:pt x="90864" y="0"/>
                  <a:pt x="20295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0924A3-9054-4579-88D1-FFD7ED7FC6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55690" y="3546390"/>
            <a:ext cx="6599575" cy="2474999"/>
          </a:xfrm>
          <a:custGeom>
            <a:avLst/>
            <a:gdLst>
              <a:gd name="connsiteX0" fmla="*/ 164860 w 6599575"/>
              <a:gd name="connsiteY0" fmla="*/ 0 h 2474999"/>
              <a:gd name="connsiteX1" fmla="*/ 6434715 w 6599575"/>
              <a:gd name="connsiteY1" fmla="*/ 0 h 2474999"/>
              <a:gd name="connsiteX2" fmla="*/ 6599575 w 6599575"/>
              <a:gd name="connsiteY2" fmla="*/ 164860 h 2474999"/>
              <a:gd name="connsiteX3" fmla="*/ 6599575 w 6599575"/>
              <a:gd name="connsiteY3" fmla="*/ 2310139 h 2474999"/>
              <a:gd name="connsiteX4" fmla="*/ 6434715 w 6599575"/>
              <a:gd name="connsiteY4" fmla="*/ 2474999 h 2474999"/>
              <a:gd name="connsiteX5" fmla="*/ 164860 w 6599575"/>
              <a:gd name="connsiteY5" fmla="*/ 2474999 h 2474999"/>
              <a:gd name="connsiteX6" fmla="*/ 0 w 6599575"/>
              <a:gd name="connsiteY6" fmla="*/ 2310139 h 2474999"/>
              <a:gd name="connsiteX7" fmla="*/ 0 w 6599575"/>
              <a:gd name="connsiteY7" fmla="*/ 164860 h 2474999"/>
              <a:gd name="connsiteX8" fmla="*/ 164860 w 6599575"/>
              <a:gd name="connsiteY8" fmla="*/ 0 h 247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9575" h="2474999">
                <a:moveTo>
                  <a:pt x="164860" y="0"/>
                </a:moveTo>
                <a:lnTo>
                  <a:pt x="6434715" y="0"/>
                </a:lnTo>
                <a:cubicBezTo>
                  <a:pt x="6525765" y="0"/>
                  <a:pt x="6599575" y="73810"/>
                  <a:pt x="6599575" y="164860"/>
                </a:cubicBezTo>
                <a:lnTo>
                  <a:pt x="6599575" y="2310139"/>
                </a:lnTo>
                <a:cubicBezTo>
                  <a:pt x="6599575" y="2401189"/>
                  <a:pt x="6525765" y="2474999"/>
                  <a:pt x="6434715" y="2474999"/>
                </a:cubicBezTo>
                <a:lnTo>
                  <a:pt x="164860" y="2474999"/>
                </a:lnTo>
                <a:cubicBezTo>
                  <a:pt x="73810" y="2474999"/>
                  <a:pt x="0" y="2401189"/>
                  <a:pt x="0" y="2310139"/>
                </a:cubicBezTo>
                <a:lnTo>
                  <a:pt x="0" y="164860"/>
                </a:lnTo>
                <a:cubicBezTo>
                  <a:pt x="0" y="73810"/>
                  <a:pt x="73810" y="0"/>
                  <a:pt x="16486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88121A-3BF8-4ADD-94A4-8AD9A81DA0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90" y="836614"/>
            <a:ext cx="3673239" cy="2474999"/>
          </a:xfrm>
          <a:custGeom>
            <a:avLst/>
            <a:gdLst>
              <a:gd name="connsiteX0" fmla="*/ 202950 w 3673239"/>
              <a:gd name="connsiteY0" fmla="*/ 0 h 2474999"/>
              <a:gd name="connsiteX1" fmla="*/ 3470289 w 3673239"/>
              <a:gd name="connsiteY1" fmla="*/ 0 h 2474999"/>
              <a:gd name="connsiteX2" fmla="*/ 3673239 w 3673239"/>
              <a:gd name="connsiteY2" fmla="*/ 202950 h 2474999"/>
              <a:gd name="connsiteX3" fmla="*/ 3673239 w 3673239"/>
              <a:gd name="connsiteY3" fmla="*/ 2272049 h 2474999"/>
              <a:gd name="connsiteX4" fmla="*/ 3470289 w 3673239"/>
              <a:gd name="connsiteY4" fmla="*/ 2474999 h 2474999"/>
              <a:gd name="connsiteX5" fmla="*/ 202950 w 3673239"/>
              <a:gd name="connsiteY5" fmla="*/ 2474999 h 2474999"/>
              <a:gd name="connsiteX6" fmla="*/ 0 w 3673239"/>
              <a:gd name="connsiteY6" fmla="*/ 2272049 h 2474999"/>
              <a:gd name="connsiteX7" fmla="*/ 0 w 3673239"/>
              <a:gd name="connsiteY7" fmla="*/ 202950 h 2474999"/>
              <a:gd name="connsiteX8" fmla="*/ 202950 w 3673239"/>
              <a:gd name="connsiteY8" fmla="*/ 0 h 247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3239" h="2474999">
                <a:moveTo>
                  <a:pt x="202950" y="0"/>
                </a:moveTo>
                <a:lnTo>
                  <a:pt x="3470289" y="0"/>
                </a:lnTo>
                <a:cubicBezTo>
                  <a:pt x="3582375" y="0"/>
                  <a:pt x="3673239" y="90864"/>
                  <a:pt x="3673239" y="202950"/>
                </a:cubicBezTo>
                <a:lnTo>
                  <a:pt x="3673239" y="2272049"/>
                </a:lnTo>
                <a:cubicBezTo>
                  <a:pt x="3673239" y="2384135"/>
                  <a:pt x="3582375" y="2474999"/>
                  <a:pt x="3470289" y="2474999"/>
                </a:cubicBezTo>
                <a:lnTo>
                  <a:pt x="202950" y="2474999"/>
                </a:lnTo>
                <a:cubicBezTo>
                  <a:pt x="90864" y="2474999"/>
                  <a:pt x="0" y="2384135"/>
                  <a:pt x="0" y="2272049"/>
                </a:cubicBezTo>
                <a:lnTo>
                  <a:pt x="0" y="202950"/>
                </a:lnTo>
                <a:cubicBezTo>
                  <a:pt x="0" y="90864"/>
                  <a:pt x="90864" y="0"/>
                  <a:pt x="20295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2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3" grpId="0" animBg="1"/>
      <p:bldP spid="1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F95285-185C-4E25-A145-6FBD08D186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9" y="836615"/>
            <a:ext cx="2434272" cy="1597971"/>
          </a:xfrm>
          <a:custGeom>
            <a:avLst/>
            <a:gdLst>
              <a:gd name="connsiteX0" fmla="*/ 203597 w 2434272"/>
              <a:gd name="connsiteY0" fmla="*/ 0 h 1597971"/>
              <a:gd name="connsiteX1" fmla="*/ 2230675 w 2434272"/>
              <a:gd name="connsiteY1" fmla="*/ 0 h 1597971"/>
              <a:gd name="connsiteX2" fmla="*/ 2434272 w 2434272"/>
              <a:gd name="connsiteY2" fmla="*/ 203597 h 1597971"/>
              <a:gd name="connsiteX3" fmla="*/ 2434272 w 2434272"/>
              <a:gd name="connsiteY3" fmla="*/ 1394374 h 1597971"/>
              <a:gd name="connsiteX4" fmla="*/ 2230675 w 2434272"/>
              <a:gd name="connsiteY4" fmla="*/ 1597971 h 1597971"/>
              <a:gd name="connsiteX5" fmla="*/ 203597 w 2434272"/>
              <a:gd name="connsiteY5" fmla="*/ 1597971 h 1597971"/>
              <a:gd name="connsiteX6" fmla="*/ 0 w 2434272"/>
              <a:gd name="connsiteY6" fmla="*/ 1394374 h 1597971"/>
              <a:gd name="connsiteX7" fmla="*/ 0 w 2434272"/>
              <a:gd name="connsiteY7" fmla="*/ 203597 h 1597971"/>
              <a:gd name="connsiteX8" fmla="*/ 203597 w 2434272"/>
              <a:gd name="connsiteY8" fmla="*/ 0 h 15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4272" h="1597971">
                <a:moveTo>
                  <a:pt x="203597" y="0"/>
                </a:moveTo>
                <a:lnTo>
                  <a:pt x="2230675" y="0"/>
                </a:lnTo>
                <a:cubicBezTo>
                  <a:pt x="2343119" y="0"/>
                  <a:pt x="2434272" y="91153"/>
                  <a:pt x="2434272" y="203597"/>
                </a:cubicBezTo>
                <a:lnTo>
                  <a:pt x="2434272" y="1394374"/>
                </a:lnTo>
                <a:cubicBezTo>
                  <a:pt x="2434272" y="1506818"/>
                  <a:pt x="2343119" y="1597971"/>
                  <a:pt x="2230675" y="1597971"/>
                </a:cubicBezTo>
                <a:lnTo>
                  <a:pt x="203597" y="1597971"/>
                </a:lnTo>
                <a:cubicBezTo>
                  <a:pt x="91153" y="1597971"/>
                  <a:pt x="0" y="1506818"/>
                  <a:pt x="0" y="1394374"/>
                </a:cubicBezTo>
                <a:lnTo>
                  <a:pt x="0" y="203597"/>
                </a:lnTo>
                <a:cubicBezTo>
                  <a:pt x="0" y="91153"/>
                  <a:pt x="91153" y="0"/>
                  <a:pt x="203597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ADF2E3-F86C-4181-925F-B16E27D761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55689" y="2630015"/>
            <a:ext cx="2434272" cy="1597971"/>
          </a:xfrm>
          <a:custGeom>
            <a:avLst/>
            <a:gdLst>
              <a:gd name="connsiteX0" fmla="*/ 203597 w 2434272"/>
              <a:gd name="connsiteY0" fmla="*/ 0 h 1597971"/>
              <a:gd name="connsiteX1" fmla="*/ 2230675 w 2434272"/>
              <a:gd name="connsiteY1" fmla="*/ 0 h 1597971"/>
              <a:gd name="connsiteX2" fmla="*/ 2434272 w 2434272"/>
              <a:gd name="connsiteY2" fmla="*/ 203597 h 1597971"/>
              <a:gd name="connsiteX3" fmla="*/ 2434272 w 2434272"/>
              <a:gd name="connsiteY3" fmla="*/ 1394374 h 1597971"/>
              <a:gd name="connsiteX4" fmla="*/ 2230675 w 2434272"/>
              <a:gd name="connsiteY4" fmla="*/ 1597971 h 1597971"/>
              <a:gd name="connsiteX5" fmla="*/ 203597 w 2434272"/>
              <a:gd name="connsiteY5" fmla="*/ 1597971 h 1597971"/>
              <a:gd name="connsiteX6" fmla="*/ 0 w 2434272"/>
              <a:gd name="connsiteY6" fmla="*/ 1394374 h 1597971"/>
              <a:gd name="connsiteX7" fmla="*/ 0 w 2434272"/>
              <a:gd name="connsiteY7" fmla="*/ 203597 h 1597971"/>
              <a:gd name="connsiteX8" fmla="*/ 203597 w 2434272"/>
              <a:gd name="connsiteY8" fmla="*/ 0 h 15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4272" h="1597971">
                <a:moveTo>
                  <a:pt x="203597" y="0"/>
                </a:moveTo>
                <a:lnTo>
                  <a:pt x="2230675" y="0"/>
                </a:lnTo>
                <a:cubicBezTo>
                  <a:pt x="2343119" y="0"/>
                  <a:pt x="2434272" y="91153"/>
                  <a:pt x="2434272" y="203597"/>
                </a:cubicBezTo>
                <a:lnTo>
                  <a:pt x="2434272" y="1394374"/>
                </a:lnTo>
                <a:cubicBezTo>
                  <a:pt x="2434272" y="1506818"/>
                  <a:pt x="2343119" y="1597971"/>
                  <a:pt x="2230675" y="1597971"/>
                </a:cubicBezTo>
                <a:lnTo>
                  <a:pt x="203597" y="1597971"/>
                </a:lnTo>
                <a:cubicBezTo>
                  <a:pt x="91153" y="1597971"/>
                  <a:pt x="0" y="1506818"/>
                  <a:pt x="0" y="1394374"/>
                </a:cubicBezTo>
                <a:lnTo>
                  <a:pt x="0" y="203597"/>
                </a:lnTo>
                <a:cubicBezTo>
                  <a:pt x="0" y="91153"/>
                  <a:pt x="91153" y="0"/>
                  <a:pt x="203597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347E68-B811-4711-9815-2BF6AF6036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5689" y="4423417"/>
            <a:ext cx="2434272" cy="1597971"/>
          </a:xfrm>
          <a:custGeom>
            <a:avLst/>
            <a:gdLst>
              <a:gd name="connsiteX0" fmla="*/ 203597 w 2434272"/>
              <a:gd name="connsiteY0" fmla="*/ 0 h 1597971"/>
              <a:gd name="connsiteX1" fmla="*/ 2230675 w 2434272"/>
              <a:gd name="connsiteY1" fmla="*/ 0 h 1597971"/>
              <a:gd name="connsiteX2" fmla="*/ 2434272 w 2434272"/>
              <a:gd name="connsiteY2" fmla="*/ 203597 h 1597971"/>
              <a:gd name="connsiteX3" fmla="*/ 2434272 w 2434272"/>
              <a:gd name="connsiteY3" fmla="*/ 1394374 h 1597971"/>
              <a:gd name="connsiteX4" fmla="*/ 2230675 w 2434272"/>
              <a:gd name="connsiteY4" fmla="*/ 1597971 h 1597971"/>
              <a:gd name="connsiteX5" fmla="*/ 203597 w 2434272"/>
              <a:gd name="connsiteY5" fmla="*/ 1597971 h 1597971"/>
              <a:gd name="connsiteX6" fmla="*/ 0 w 2434272"/>
              <a:gd name="connsiteY6" fmla="*/ 1394374 h 1597971"/>
              <a:gd name="connsiteX7" fmla="*/ 0 w 2434272"/>
              <a:gd name="connsiteY7" fmla="*/ 203597 h 1597971"/>
              <a:gd name="connsiteX8" fmla="*/ 203597 w 2434272"/>
              <a:gd name="connsiteY8" fmla="*/ 0 h 15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4272" h="1597971">
                <a:moveTo>
                  <a:pt x="203597" y="0"/>
                </a:moveTo>
                <a:lnTo>
                  <a:pt x="2230675" y="0"/>
                </a:lnTo>
                <a:cubicBezTo>
                  <a:pt x="2343119" y="0"/>
                  <a:pt x="2434272" y="91153"/>
                  <a:pt x="2434272" y="203597"/>
                </a:cubicBezTo>
                <a:lnTo>
                  <a:pt x="2434272" y="1394374"/>
                </a:lnTo>
                <a:cubicBezTo>
                  <a:pt x="2434272" y="1506818"/>
                  <a:pt x="2343119" y="1597971"/>
                  <a:pt x="2230675" y="1597971"/>
                </a:cubicBezTo>
                <a:lnTo>
                  <a:pt x="203597" y="1597971"/>
                </a:lnTo>
                <a:cubicBezTo>
                  <a:pt x="91153" y="1597971"/>
                  <a:pt x="0" y="1506818"/>
                  <a:pt x="0" y="1394374"/>
                </a:cubicBezTo>
                <a:lnTo>
                  <a:pt x="0" y="203597"/>
                </a:lnTo>
                <a:cubicBezTo>
                  <a:pt x="0" y="91153"/>
                  <a:pt x="91153" y="0"/>
                  <a:pt x="203597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D12119-AF15-4C41-9405-77968D60FF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4822" y="836613"/>
            <a:ext cx="3191490" cy="3684588"/>
          </a:xfrm>
          <a:custGeom>
            <a:avLst/>
            <a:gdLst>
              <a:gd name="connsiteX0" fmla="*/ 158426 w 3191490"/>
              <a:gd name="connsiteY0" fmla="*/ 0 h 3684588"/>
              <a:gd name="connsiteX1" fmla="*/ 3033064 w 3191490"/>
              <a:gd name="connsiteY1" fmla="*/ 0 h 3684588"/>
              <a:gd name="connsiteX2" fmla="*/ 3191490 w 3191490"/>
              <a:gd name="connsiteY2" fmla="*/ 158426 h 3684588"/>
              <a:gd name="connsiteX3" fmla="*/ 3191490 w 3191490"/>
              <a:gd name="connsiteY3" fmla="*/ 3526162 h 3684588"/>
              <a:gd name="connsiteX4" fmla="*/ 3033064 w 3191490"/>
              <a:gd name="connsiteY4" fmla="*/ 3684588 h 3684588"/>
              <a:gd name="connsiteX5" fmla="*/ 158426 w 3191490"/>
              <a:gd name="connsiteY5" fmla="*/ 3684588 h 3684588"/>
              <a:gd name="connsiteX6" fmla="*/ 0 w 3191490"/>
              <a:gd name="connsiteY6" fmla="*/ 3526162 h 3684588"/>
              <a:gd name="connsiteX7" fmla="*/ 0 w 3191490"/>
              <a:gd name="connsiteY7" fmla="*/ 158426 h 3684588"/>
              <a:gd name="connsiteX8" fmla="*/ 158426 w 3191490"/>
              <a:gd name="connsiteY8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1490" h="3684588">
                <a:moveTo>
                  <a:pt x="158426" y="0"/>
                </a:moveTo>
                <a:lnTo>
                  <a:pt x="3033064" y="0"/>
                </a:lnTo>
                <a:cubicBezTo>
                  <a:pt x="3120560" y="0"/>
                  <a:pt x="3191490" y="70930"/>
                  <a:pt x="3191490" y="158426"/>
                </a:cubicBezTo>
                <a:lnTo>
                  <a:pt x="3191490" y="3526162"/>
                </a:lnTo>
                <a:cubicBezTo>
                  <a:pt x="3191490" y="3613658"/>
                  <a:pt x="3120560" y="3684588"/>
                  <a:pt x="3033064" y="3684588"/>
                </a:cubicBezTo>
                <a:lnTo>
                  <a:pt x="158426" y="3684588"/>
                </a:lnTo>
                <a:cubicBezTo>
                  <a:pt x="70930" y="3684588"/>
                  <a:pt x="0" y="3613658"/>
                  <a:pt x="0" y="3526162"/>
                </a:cubicBezTo>
                <a:lnTo>
                  <a:pt x="0" y="158426"/>
                </a:lnTo>
                <a:cubicBezTo>
                  <a:pt x="0" y="70930"/>
                  <a:pt x="70930" y="0"/>
                  <a:pt x="15842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D9C8612-6822-48B8-B4C4-65F97F2AEC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0255" y="836613"/>
            <a:ext cx="3191490" cy="3684588"/>
          </a:xfrm>
          <a:custGeom>
            <a:avLst/>
            <a:gdLst>
              <a:gd name="connsiteX0" fmla="*/ 158426 w 3191490"/>
              <a:gd name="connsiteY0" fmla="*/ 0 h 3684588"/>
              <a:gd name="connsiteX1" fmla="*/ 3033064 w 3191490"/>
              <a:gd name="connsiteY1" fmla="*/ 0 h 3684588"/>
              <a:gd name="connsiteX2" fmla="*/ 3191490 w 3191490"/>
              <a:gd name="connsiteY2" fmla="*/ 158426 h 3684588"/>
              <a:gd name="connsiteX3" fmla="*/ 3191490 w 3191490"/>
              <a:gd name="connsiteY3" fmla="*/ 3526162 h 3684588"/>
              <a:gd name="connsiteX4" fmla="*/ 3033064 w 3191490"/>
              <a:gd name="connsiteY4" fmla="*/ 3684588 h 3684588"/>
              <a:gd name="connsiteX5" fmla="*/ 158426 w 3191490"/>
              <a:gd name="connsiteY5" fmla="*/ 3684588 h 3684588"/>
              <a:gd name="connsiteX6" fmla="*/ 0 w 3191490"/>
              <a:gd name="connsiteY6" fmla="*/ 3526162 h 3684588"/>
              <a:gd name="connsiteX7" fmla="*/ 0 w 3191490"/>
              <a:gd name="connsiteY7" fmla="*/ 158426 h 3684588"/>
              <a:gd name="connsiteX8" fmla="*/ 158426 w 3191490"/>
              <a:gd name="connsiteY8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1490" h="3684588">
                <a:moveTo>
                  <a:pt x="158426" y="0"/>
                </a:moveTo>
                <a:lnTo>
                  <a:pt x="3033064" y="0"/>
                </a:lnTo>
                <a:cubicBezTo>
                  <a:pt x="3120560" y="0"/>
                  <a:pt x="3191490" y="70930"/>
                  <a:pt x="3191490" y="158426"/>
                </a:cubicBezTo>
                <a:lnTo>
                  <a:pt x="3191490" y="3526162"/>
                </a:lnTo>
                <a:cubicBezTo>
                  <a:pt x="3191490" y="3613658"/>
                  <a:pt x="3120560" y="3684588"/>
                  <a:pt x="3033064" y="3684588"/>
                </a:cubicBezTo>
                <a:lnTo>
                  <a:pt x="158426" y="3684588"/>
                </a:lnTo>
                <a:cubicBezTo>
                  <a:pt x="70930" y="3684588"/>
                  <a:pt x="0" y="3613658"/>
                  <a:pt x="0" y="3526162"/>
                </a:cubicBezTo>
                <a:lnTo>
                  <a:pt x="0" y="158426"/>
                </a:lnTo>
                <a:cubicBezTo>
                  <a:pt x="0" y="70930"/>
                  <a:pt x="70930" y="0"/>
                  <a:pt x="15842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2196F49-BCF0-4605-9244-D085C31EC7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6" y="836613"/>
            <a:ext cx="3191490" cy="3684588"/>
          </a:xfrm>
          <a:custGeom>
            <a:avLst/>
            <a:gdLst>
              <a:gd name="connsiteX0" fmla="*/ 158426 w 3191490"/>
              <a:gd name="connsiteY0" fmla="*/ 0 h 3684588"/>
              <a:gd name="connsiteX1" fmla="*/ 3033064 w 3191490"/>
              <a:gd name="connsiteY1" fmla="*/ 0 h 3684588"/>
              <a:gd name="connsiteX2" fmla="*/ 3191490 w 3191490"/>
              <a:gd name="connsiteY2" fmla="*/ 158426 h 3684588"/>
              <a:gd name="connsiteX3" fmla="*/ 3191490 w 3191490"/>
              <a:gd name="connsiteY3" fmla="*/ 3526162 h 3684588"/>
              <a:gd name="connsiteX4" fmla="*/ 3033064 w 3191490"/>
              <a:gd name="connsiteY4" fmla="*/ 3684588 h 3684588"/>
              <a:gd name="connsiteX5" fmla="*/ 158426 w 3191490"/>
              <a:gd name="connsiteY5" fmla="*/ 3684588 h 3684588"/>
              <a:gd name="connsiteX6" fmla="*/ 0 w 3191490"/>
              <a:gd name="connsiteY6" fmla="*/ 3526162 h 3684588"/>
              <a:gd name="connsiteX7" fmla="*/ 0 w 3191490"/>
              <a:gd name="connsiteY7" fmla="*/ 158426 h 3684588"/>
              <a:gd name="connsiteX8" fmla="*/ 158426 w 3191490"/>
              <a:gd name="connsiteY8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1490" h="3684588">
                <a:moveTo>
                  <a:pt x="158426" y="0"/>
                </a:moveTo>
                <a:lnTo>
                  <a:pt x="3033064" y="0"/>
                </a:lnTo>
                <a:cubicBezTo>
                  <a:pt x="3120560" y="0"/>
                  <a:pt x="3191490" y="70930"/>
                  <a:pt x="3191490" y="158426"/>
                </a:cubicBezTo>
                <a:lnTo>
                  <a:pt x="3191490" y="3526162"/>
                </a:lnTo>
                <a:cubicBezTo>
                  <a:pt x="3191490" y="3613658"/>
                  <a:pt x="3120560" y="3684588"/>
                  <a:pt x="3033064" y="3684588"/>
                </a:cubicBezTo>
                <a:lnTo>
                  <a:pt x="158426" y="3684588"/>
                </a:lnTo>
                <a:cubicBezTo>
                  <a:pt x="70930" y="3684588"/>
                  <a:pt x="0" y="3613658"/>
                  <a:pt x="0" y="3526162"/>
                </a:cubicBezTo>
                <a:lnTo>
                  <a:pt x="0" y="158426"/>
                </a:lnTo>
                <a:cubicBezTo>
                  <a:pt x="0" y="70930"/>
                  <a:pt x="70930" y="0"/>
                  <a:pt x="15842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1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68B505-DE3A-4822-B6FC-8AEE6E1936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3143" y="836613"/>
            <a:ext cx="4963169" cy="3118529"/>
          </a:xfrm>
          <a:custGeom>
            <a:avLst/>
            <a:gdLst>
              <a:gd name="connsiteX0" fmla="*/ 154804 w 4963169"/>
              <a:gd name="connsiteY0" fmla="*/ 0 h 3118529"/>
              <a:gd name="connsiteX1" fmla="*/ 4808365 w 4963169"/>
              <a:gd name="connsiteY1" fmla="*/ 0 h 3118529"/>
              <a:gd name="connsiteX2" fmla="*/ 4963169 w 4963169"/>
              <a:gd name="connsiteY2" fmla="*/ 154804 h 3118529"/>
              <a:gd name="connsiteX3" fmla="*/ 4963169 w 4963169"/>
              <a:gd name="connsiteY3" fmla="*/ 2963725 h 3118529"/>
              <a:gd name="connsiteX4" fmla="*/ 4808365 w 4963169"/>
              <a:gd name="connsiteY4" fmla="*/ 3118529 h 3118529"/>
              <a:gd name="connsiteX5" fmla="*/ 154804 w 4963169"/>
              <a:gd name="connsiteY5" fmla="*/ 3118529 h 3118529"/>
              <a:gd name="connsiteX6" fmla="*/ 0 w 4963169"/>
              <a:gd name="connsiteY6" fmla="*/ 2963725 h 3118529"/>
              <a:gd name="connsiteX7" fmla="*/ 0 w 4963169"/>
              <a:gd name="connsiteY7" fmla="*/ 154804 h 3118529"/>
              <a:gd name="connsiteX8" fmla="*/ 154804 w 4963169"/>
              <a:gd name="connsiteY8" fmla="*/ 0 h 311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3169" h="3118529">
                <a:moveTo>
                  <a:pt x="154804" y="0"/>
                </a:moveTo>
                <a:lnTo>
                  <a:pt x="4808365" y="0"/>
                </a:lnTo>
                <a:cubicBezTo>
                  <a:pt x="4893861" y="0"/>
                  <a:pt x="4963169" y="69308"/>
                  <a:pt x="4963169" y="154804"/>
                </a:cubicBezTo>
                <a:lnTo>
                  <a:pt x="4963169" y="2963725"/>
                </a:lnTo>
                <a:cubicBezTo>
                  <a:pt x="4963169" y="3049221"/>
                  <a:pt x="4893861" y="3118529"/>
                  <a:pt x="4808365" y="3118529"/>
                </a:cubicBezTo>
                <a:lnTo>
                  <a:pt x="154804" y="3118529"/>
                </a:lnTo>
                <a:cubicBezTo>
                  <a:pt x="69308" y="3118529"/>
                  <a:pt x="0" y="3049221"/>
                  <a:pt x="0" y="2963725"/>
                </a:cubicBezTo>
                <a:lnTo>
                  <a:pt x="0" y="154804"/>
                </a:lnTo>
                <a:cubicBezTo>
                  <a:pt x="0" y="69308"/>
                  <a:pt x="69308" y="0"/>
                  <a:pt x="154804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D63CC8-3896-44B1-AA91-E8684BFE0E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7" y="2902857"/>
            <a:ext cx="4963169" cy="3118529"/>
          </a:xfrm>
          <a:custGeom>
            <a:avLst/>
            <a:gdLst>
              <a:gd name="connsiteX0" fmla="*/ 154804 w 4963169"/>
              <a:gd name="connsiteY0" fmla="*/ 0 h 3118529"/>
              <a:gd name="connsiteX1" fmla="*/ 4808365 w 4963169"/>
              <a:gd name="connsiteY1" fmla="*/ 0 h 3118529"/>
              <a:gd name="connsiteX2" fmla="*/ 4963169 w 4963169"/>
              <a:gd name="connsiteY2" fmla="*/ 154804 h 3118529"/>
              <a:gd name="connsiteX3" fmla="*/ 4963169 w 4963169"/>
              <a:gd name="connsiteY3" fmla="*/ 2963725 h 3118529"/>
              <a:gd name="connsiteX4" fmla="*/ 4808365 w 4963169"/>
              <a:gd name="connsiteY4" fmla="*/ 3118529 h 3118529"/>
              <a:gd name="connsiteX5" fmla="*/ 154804 w 4963169"/>
              <a:gd name="connsiteY5" fmla="*/ 3118529 h 3118529"/>
              <a:gd name="connsiteX6" fmla="*/ 0 w 4963169"/>
              <a:gd name="connsiteY6" fmla="*/ 2963725 h 3118529"/>
              <a:gd name="connsiteX7" fmla="*/ 0 w 4963169"/>
              <a:gd name="connsiteY7" fmla="*/ 154804 h 3118529"/>
              <a:gd name="connsiteX8" fmla="*/ 154804 w 4963169"/>
              <a:gd name="connsiteY8" fmla="*/ 0 h 311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3169" h="3118529">
                <a:moveTo>
                  <a:pt x="154804" y="0"/>
                </a:moveTo>
                <a:lnTo>
                  <a:pt x="4808365" y="0"/>
                </a:lnTo>
                <a:cubicBezTo>
                  <a:pt x="4893861" y="0"/>
                  <a:pt x="4963169" y="69308"/>
                  <a:pt x="4963169" y="154804"/>
                </a:cubicBezTo>
                <a:lnTo>
                  <a:pt x="4963169" y="2963725"/>
                </a:lnTo>
                <a:cubicBezTo>
                  <a:pt x="4963169" y="3049221"/>
                  <a:pt x="4893861" y="3118529"/>
                  <a:pt x="4808365" y="3118529"/>
                </a:cubicBezTo>
                <a:lnTo>
                  <a:pt x="154804" y="3118529"/>
                </a:lnTo>
                <a:cubicBezTo>
                  <a:pt x="69308" y="3118529"/>
                  <a:pt x="0" y="3049221"/>
                  <a:pt x="0" y="2963725"/>
                </a:cubicBezTo>
                <a:lnTo>
                  <a:pt x="0" y="154804"/>
                </a:lnTo>
                <a:cubicBezTo>
                  <a:pt x="0" y="69308"/>
                  <a:pt x="69308" y="0"/>
                  <a:pt x="154804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2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84954D-0E78-420F-82EE-FF6DC863AFD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63101" y="3503998"/>
            <a:ext cx="3931890" cy="2517390"/>
          </a:xfrm>
          <a:custGeom>
            <a:avLst/>
            <a:gdLst>
              <a:gd name="connsiteX0" fmla="*/ 124963 w 3931890"/>
              <a:gd name="connsiteY0" fmla="*/ 0 h 2517390"/>
              <a:gd name="connsiteX1" fmla="*/ 3806927 w 3931890"/>
              <a:gd name="connsiteY1" fmla="*/ 0 h 2517390"/>
              <a:gd name="connsiteX2" fmla="*/ 3931890 w 3931890"/>
              <a:gd name="connsiteY2" fmla="*/ 124963 h 2517390"/>
              <a:gd name="connsiteX3" fmla="*/ 3931890 w 3931890"/>
              <a:gd name="connsiteY3" fmla="*/ 2392427 h 2517390"/>
              <a:gd name="connsiteX4" fmla="*/ 3806927 w 3931890"/>
              <a:gd name="connsiteY4" fmla="*/ 2517390 h 2517390"/>
              <a:gd name="connsiteX5" fmla="*/ 124963 w 3931890"/>
              <a:gd name="connsiteY5" fmla="*/ 2517390 h 2517390"/>
              <a:gd name="connsiteX6" fmla="*/ 0 w 3931890"/>
              <a:gd name="connsiteY6" fmla="*/ 2392427 h 2517390"/>
              <a:gd name="connsiteX7" fmla="*/ 0 w 3931890"/>
              <a:gd name="connsiteY7" fmla="*/ 124963 h 2517390"/>
              <a:gd name="connsiteX8" fmla="*/ 124963 w 3931890"/>
              <a:gd name="connsiteY8" fmla="*/ 0 h 25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1890" h="2517390">
                <a:moveTo>
                  <a:pt x="124963" y="0"/>
                </a:moveTo>
                <a:lnTo>
                  <a:pt x="3806927" y="0"/>
                </a:lnTo>
                <a:cubicBezTo>
                  <a:pt x="3875942" y="0"/>
                  <a:pt x="3931890" y="55948"/>
                  <a:pt x="3931890" y="124963"/>
                </a:cubicBezTo>
                <a:lnTo>
                  <a:pt x="3931890" y="2392427"/>
                </a:lnTo>
                <a:cubicBezTo>
                  <a:pt x="3931890" y="2461442"/>
                  <a:pt x="3875942" y="2517390"/>
                  <a:pt x="3806927" y="2517390"/>
                </a:cubicBezTo>
                <a:lnTo>
                  <a:pt x="124963" y="2517390"/>
                </a:lnTo>
                <a:cubicBezTo>
                  <a:pt x="55948" y="2517390"/>
                  <a:pt x="0" y="2461442"/>
                  <a:pt x="0" y="2392427"/>
                </a:cubicBezTo>
                <a:lnTo>
                  <a:pt x="0" y="124963"/>
                </a:lnTo>
                <a:cubicBezTo>
                  <a:pt x="0" y="55948"/>
                  <a:pt x="55948" y="0"/>
                  <a:pt x="12496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1D5353A-76E0-4DFD-9581-E77947481A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5402" y="836612"/>
            <a:ext cx="4579589" cy="2517390"/>
          </a:xfrm>
          <a:custGeom>
            <a:avLst/>
            <a:gdLst>
              <a:gd name="connsiteX0" fmla="*/ 124963 w 4579589"/>
              <a:gd name="connsiteY0" fmla="*/ 0 h 2517390"/>
              <a:gd name="connsiteX1" fmla="*/ 4454626 w 4579589"/>
              <a:gd name="connsiteY1" fmla="*/ 0 h 2517390"/>
              <a:gd name="connsiteX2" fmla="*/ 4579589 w 4579589"/>
              <a:gd name="connsiteY2" fmla="*/ 124963 h 2517390"/>
              <a:gd name="connsiteX3" fmla="*/ 4579589 w 4579589"/>
              <a:gd name="connsiteY3" fmla="*/ 2392427 h 2517390"/>
              <a:gd name="connsiteX4" fmla="*/ 4454626 w 4579589"/>
              <a:gd name="connsiteY4" fmla="*/ 2517390 h 2517390"/>
              <a:gd name="connsiteX5" fmla="*/ 124963 w 4579589"/>
              <a:gd name="connsiteY5" fmla="*/ 2517390 h 2517390"/>
              <a:gd name="connsiteX6" fmla="*/ 0 w 4579589"/>
              <a:gd name="connsiteY6" fmla="*/ 2392427 h 2517390"/>
              <a:gd name="connsiteX7" fmla="*/ 0 w 4579589"/>
              <a:gd name="connsiteY7" fmla="*/ 124963 h 2517390"/>
              <a:gd name="connsiteX8" fmla="*/ 124963 w 4579589"/>
              <a:gd name="connsiteY8" fmla="*/ 0 h 25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9589" h="2517390">
                <a:moveTo>
                  <a:pt x="124963" y="0"/>
                </a:moveTo>
                <a:lnTo>
                  <a:pt x="4454626" y="0"/>
                </a:lnTo>
                <a:cubicBezTo>
                  <a:pt x="4523641" y="0"/>
                  <a:pt x="4579589" y="55948"/>
                  <a:pt x="4579589" y="124963"/>
                </a:cubicBezTo>
                <a:lnTo>
                  <a:pt x="4579589" y="2392427"/>
                </a:lnTo>
                <a:cubicBezTo>
                  <a:pt x="4579589" y="2461442"/>
                  <a:pt x="4523641" y="2517390"/>
                  <a:pt x="4454626" y="2517390"/>
                </a:cubicBezTo>
                <a:lnTo>
                  <a:pt x="124963" y="2517390"/>
                </a:lnTo>
                <a:cubicBezTo>
                  <a:pt x="55948" y="2517390"/>
                  <a:pt x="0" y="2461442"/>
                  <a:pt x="0" y="2392427"/>
                </a:cubicBezTo>
                <a:lnTo>
                  <a:pt x="0" y="124963"/>
                </a:lnTo>
                <a:cubicBezTo>
                  <a:pt x="0" y="55948"/>
                  <a:pt x="55948" y="0"/>
                  <a:pt x="12496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83030FC-AA46-433B-9877-2A0F973AFB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2" y="836612"/>
            <a:ext cx="3257548" cy="2517390"/>
          </a:xfrm>
          <a:custGeom>
            <a:avLst/>
            <a:gdLst>
              <a:gd name="connsiteX0" fmla="*/ 124962 w 3257548"/>
              <a:gd name="connsiteY0" fmla="*/ 0 h 2517390"/>
              <a:gd name="connsiteX1" fmla="*/ 3132585 w 3257548"/>
              <a:gd name="connsiteY1" fmla="*/ 0 h 2517390"/>
              <a:gd name="connsiteX2" fmla="*/ 3257548 w 3257548"/>
              <a:gd name="connsiteY2" fmla="*/ 124963 h 2517390"/>
              <a:gd name="connsiteX3" fmla="*/ 3257548 w 3257548"/>
              <a:gd name="connsiteY3" fmla="*/ 2392427 h 2517390"/>
              <a:gd name="connsiteX4" fmla="*/ 3132585 w 3257548"/>
              <a:gd name="connsiteY4" fmla="*/ 2517390 h 2517390"/>
              <a:gd name="connsiteX5" fmla="*/ 124962 w 3257548"/>
              <a:gd name="connsiteY5" fmla="*/ 2517390 h 2517390"/>
              <a:gd name="connsiteX6" fmla="*/ 0 w 3257548"/>
              <a:gd name="connsiteY6" fmla="*/ 2392427 h 2517390"/>
              <a:gd name="connsiteX7" fmla="*/ 0 w 3257548"/>
              <a:gd name="connsiteY7" fmla="*/ 124963 h 2517390"/>
              <a:gd name="connsiteX8" fmla="*/ 124962 w 3257548"/>
              <a:gd name="connsiteY8" fmla="*/ 0 h 25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7548" h="2517390">
                <a:moveTo>
                  <a:pt x="124962" y="0"/>
                </a:moveTo>
                <a:lnTo>
                  <a:pt x="3132585" y="0"/>
                </a:lnTo>
                <a:cubicBezTo>
                  <a:pt x="3201600" y="0"/>
                  <a:pt x="3257548" y="55948"/>
                  <a:pt x="3257548" y="124963"/>
                </a:cubicBezTo>
                <a:lnTo>
                  <a:pt x="3257548" y="2392427"/>
                </a:lnTo>
                <a:cubicBezTo>
                  <a:pt x="3257548" y="2461442"/>
                  <a:pt x="3201600" y="2517390"/>
                  <a:pt x="3132585" y="2517390"/>
                </a:cubicBezTo>
                <a:lnTo>
                  <a:pt x="124962" y="2517390"/>
                </a:lnTo>
                <a:cubicBezTo>
                  <a:pt x="55947" y="2517390"/>
                  <a:pt x="0" y="2461442"/>
                  <a:pt x="0" y="2392427"/>
                </a:cubicBezTo>
                <a:lnTo>
                  <a:pt x="0" y="124963"/>
                </a:lnTo>
                <a:cubicBezTo>
                  <a:pt x="0" y="55948"/>
                  <a:pt x="55947" y="0"/>
                  <a:pt x="124962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B0D433-D6A5-4315-A164-9E8E721A07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9251" y="3503998"/>
            <a:ext cx="3931890" cy="2517390"/>
          </a:xfrm>
          <a:custGeom>
            <a:avLst/>
            <a:gdLst>
              <a:gd name="connsiteX0" fmla="*/ 124963 w 3931890"/>
              <a:gd name="connsiteY0" fmla="*/ 0 h 2517390"/>
              <a:gd name="connsiteX1" fmla="*/ 3806927 w 3931890"/>
              <a:gd name="connsiteY1" fmla="*/ 0 h 2517390"/>
              <a:gd name="connsiteX2" fmla="*/ 3931890 w 3931890"/>
              <a:gd name="connsiteY2" fmla="*/ 124963 h 2517390"/>
              <a:gd name="connsiteX3" fmla="*/ 3931890 w 3931890"/>
              <a:gd name="connsiteY3" fmla="*/ 2392427 h 2517390"/>
              <a:gd name="connsiteX4" fmla="*/ 3806927 w 3931890"/>
              <a:gd name="connsiteY4" fmla="*/ 2517390 h 2517390"/>
              <a:gd name="connsiteX5" fmla="*/ 124963 w 3931890"/>
              <a:gd name="connsiteY5" fmla="*/ 2517390 h 2517390"/>
              <a:gd name="connsiteX6" fmla="*/ 0 w 3931890"/>
              <a:gd name="connsiteY6" fmla="*/ 2392427 h 2517390"/>
              <a:gd name="connsiteX7" fmla="*/ 0 w 3931890"/>
              <a:gd name="connsiteY7" fmla="*/ 124963 h 2517390"/>
              <a:gd name="connsiteX8" fmla="*/ 124963 w 3931890"/>
              <a:gd name="connsiteY8" fmla="*/ 0 h 25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1890" h="2517390">
                <a:moveTo>
                  <a:pt x="124963" y="0"/>
                </a:moveTo>
                <a:lnTo>
                  <a:pt x="3806927" y="0"/>
                </a:lnTo>
                <a:cubicBezTo>
                  <a:pt x="3875942" y="0"/>
                  <a:pt x="3931890" y="55948"/>
                  <a:pt x="3931890" y="124963"/>
                </a:cubicBezTo>
                <a:lnTo>
                  <a:pt x="3931890" y="2392427"/>
                </a:lnTo>
                <a:cubicBezTo>
                  <a:pt x="3931890" y="2461442"/>
                  <a:pt x="3875942" y="2517390"/>
                  <a:pt x="3806927" y="2517390"/>
                </a:cubicBezTo>
                <a:lnTo>
                  <a:pt x="124963" y="2517390"/>
                </a:lnTo>
                <a:cubicBezTo>
                  <a:pt x="55948" y="2517390"/>
                  <a:pt x="0" y="2461442"/>
                  <a:pt x="0" y="2392427"/>
                </a:cubicBezTo>
                <a:lnTo>
                  <a:pt x="0" y="124963"/>
                </a:lnTo>
                <a:cubicBezTo>
                  <a:pt x="0" y="55948"/>
                  <a:pt x="55948" y="0"/>
                  <a:pt x="12496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1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1" grpId="0" animBg="1"/>
      <p:bldP spid="10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334A0DB-7A23-469D-8DDA-6DF437E5C8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55688" y="4198683"/>
            <a:ext cx="6649968" cy="1822705"/>
          </a:xfrm>
          <a:custGeom>
            <a:avLst/>
            <a:gdLst>
              <a:gd name="connsiteX0" fmla="*/ 90479 w 6649968"/>
              <a:gd name="connsiteY0" fmla="*/ 0 h 1822705"/>
              <a:gd name="connsiteX1" fmla="*/ 6559489 w 6649968"/>
              <a:gd name="connsiteY1" fmla="*/ 0 h 1822705"/>
              <a:gd name="connsiteX2" fmla="*/ 6649968 w 6649968"/>
              <a:gd name="connsiteY2" fmla="*/ 90479 h 1822705"/>
              <a:gd name="connsiteX3" fmla="*/ 6649968 w 6649968"/>
              <a:gd name="connsiteY3" fmla="*/ 1732226 h 1822705"/>
              <a:gd name="connsiteX4" fmla="*/ 6559489 w 6649968"/>
              <a:gd name="connsiteY4" fmla="*/ 1822705 h 1822705"/>
              <a:gd name="connsiteX5" fmla="*/ 90479 w 6649968"/>
              <a:gd name="connsiteY5" fmla="*/ 1822705 h 1822705"/>
              <a:gd name="connsiteX6" fmla="*/ 0 w 6649968"/>
              <a:gd name="connsiteY6" fmla="*/ 1732226 h 1822705"/>
              <a:gd name="connsiteX7" fmla="*/ 0 w 6649968"/>
              <a:gd name="connsiteY7" fmla="*/ 90479 h 1822705"/>
              <a:gd name="connsiteX8" fmla="*/ 90479 w 6649968"/>
              <a:gd name="connsiteY8" fmla="*/ 0 h 182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9968" h="1822705">
                <a:moveTo>
                  <a:pt x="90479" y="0"/>
                </a:moveTo>
                <a:lnTo>
                  <a:pt x="6559489" y="0"/>
                </a:lnTo>
                <a:cubicBezTo>
                  <a:pt x="6609459" y="0"/>
                  <a:pt x="6649968" y="40509"/>
                  <a:pt x="6649968" y="90479"/>
                </a:cubicBezTo>
                <a:lnTo>
                  <a:pt x="6649968" y="1732226"/>
                </a:lnTo>
                <a:cubicBezTo>
                  <a:pt x="6649968" y="1782196"/>
                  <a:pt x="6609459" y="1822705"/>
                  <a:pt x="6559489" y="1822705"/>
                </a:cubicBezTo>
                <a:lnTo>
                  <a:pt x="90479" y="1822705"/>
                </a:lnTo>
                <a:cubicBezTo>
                  <a:pt x="40509" y="1822705"/>
                  <a:pt x="0" y="1782196"/>
                  <a:pt x="0" y="1732226"/>
                </a:cubicBezTo>
                <a:lnTo>
                  <a:pt x="0" y="90479"/>
                </a:lnTo>
                <a:cubicBezTo>
                  <a:pt x="0" y="40509"/>
                  <a:pt x="40509" y="0"/>
                  <a:pt x="90479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251CFE-3B29-48C8-888F-F7A199B42A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86807" y="2227006"/>
            <a:ext cx="3249507" cy="2395224"/>
          </a:xfrm>
          <a:custGeom>
            <a:avLst/>
            <a:gdLst>
              <a:gd name="connsiteX0" fmla="*/ 118899 w 3249507"/>
              <a:gd name="connsiteY0" fmla="*/ 0 h 2395224"/>
              <a:gd name="connsiteX1" fmla="*/ 3130608 w 3249507"/>
              <a:gd name="connsiteY1" fmla="*/ 0 h 2395224"/>
              <a:gd name="connsiteX2" fmla="*/ 3249507 w 3249507"/>
              <a:gd name="connsiteY2" fmla="*/ 118899 h 2395224"/>
              <a:gd name="connsiteX3" fmla="*/ 3249507 w 3249507"/>
              <a:gd name="connsiteY3" fmla="*/ 2276325 h 2395224"/>
              <a:gd name="connsiteX4" fmla="*/ 3130608 w 3249507"/>
              <a:gd name="connsiteY4" fmla="*/ 2395224 h 2395224"/>
              <a:gd name="connsiteX5" fmla="*/ 118899 w 3249507"/>
              <a:gd name="connsiteY5" fmla="*/ 2395224 h 2395224"/>
              <a:gd name="connsiteX6" fmla="*/ 0 w 3249507"/>
              <a:gd name="connsiteY6" fmla="*/ 2276325 h 2395224"/>
              <a:gd name="connsiteX7" fmla="*/ 0 w 3249507"/>
              <a:gd name="connsiteY7" fmla="*/ 118899 h 2395224"/>
              <a:gd name="connsiteX8" fmla="*/ 118899 w 3249507"/>
              <a:gd name="connsiteY8" fmla="*/ 0 h 239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507" h="2395224">
                <a:moveTo>
                  <a:pt x="118899" y="0"/>
                </a:moveTo>
                <a:lnTo>
                  <a:pt x="3130608" y="0"/>
                </a:lnTo>
                <a:cubicBezTo>
                  <a:pt x="3196274" y="0"/>
                  <a:pt x="3249507" y="53233"/>
                  <a:pt x="3249507" y="118899"/>
                </a:cubicBezTo>
                <a:lnTo>
                  <a:pt x="3249507" y="2276325"/>
                </a:lnTo>
                <a:cubicBezTo>
                  <a:pt x="3249507" y="2341991"/>
                  <a:pt x="3196274" y="2395224"/>
                  <a:pt x="3130608" y="2395224"/>
                </a:cubicBezTo>
                <a:lnTo>
                  <a:pt x="118899" y="2395224"/>
                </a:lnTo>
                <a:cubicBezTo>
                  <a:pt x="53233" y="2395224"/>
                  <a:pt x="0" y="2341991"/>
                  <a:pt x="0" y="2276325"/>
                </a:cubicBezTo>
                <a:lnTo>
                  <a:pt x="0" y="118899"/>
                </a:lnTo>
                <a:cubicBezTo>
                  <a:pt x="0" y="53233"/>
                  <a:pt x="53233" y="0"/>
                  <a:pt x="118899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355116E-B1CC-4E1F-8CA4-35E882012D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91490" y="2227007"/>
            <a:ext cx="2314166" cy="1822705"/>
          </a:xfrm>
          <a:custGeom>
            <a:avLst/>
            <a:gdLst>
              <a:gd name="connsiteX0" fmla="*/ 90479 w 2314166"/>
              <a:gd name="connsiteY0" fmla="*/ 0 h 1822705"/>
              <a:gd name="connsiteX1" fmla="*/ 2223687 w 2314166"/>
              <a:gd name="connsiteY1" fmla="*/ 0 h 1822705"/>
              <a:gd name="connsiteX2" fmla="*/ 2314166 w 2314166"/>
              <a:gd name="connsiteY2" fmla="*/ 90479 h 1822705"/>
              <a:gd name="connsiteX3" fmla="*/ 2314166 w 2314166"/>
              <a:gd name="connsiteY3" fmla="*/ 1732226 h 1822705"/>
              <a:gd name="connsiteX4" fmla="*/ 2223687 w 2314166"/>
              <a:gd name="connsiteY4" fmla="*/ 1822705 h 1822705"/>
              <a:gd name="connsiteX5" fmla="*/ 90479 w 2314166"/>
              <a:gd name="connsiteY5" fmla="*/ 1822705 h 1822705"/>
              <a:gd name="connsiteX6" fmla="*/ 0 w 2314166"/>
              <a:gd name="connsiteY6" fmla="*/ 1732226 h 1822705"/>
              <a:gd name="connsiteX7" fmla="*/ 0 w 2314166"/>
              <a:gd name="connsiteY7" fmla="*/ 90479 h 1822705"/>
              <a:gd name="connsiteX8" fmla="*/ 90479 w 2314166"/>
              <a:gd name="connsiteY8" fmla="*/ 0 h 182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66" h="1822705">
                <a:moveTo>
                  <a:pt x="90479" y="0"/>
                </a:moveTo>
                <a:lnTo>
                  <a:pt x="2223687" y="0"/>
                </a:lnTo>
                <a:cubicBezTo>
                  <a:pt x="2273657" y="0"/>
                  <a:pt x="2314166" y="40509"/>
                  <a:pt x="2314166" y="90479"/>
                </a:cubicBezTo>
                <a:lnTo>
                  <a:pt x="2314166" y="1732226"/>
                </a:lnTo>
                <a:cubicBezTo>
                  <a:pt x="2314166" y="1782196"/>
                  <a:pt x="2273657" y="1822705"/>
                  <a:pt x="2223687" y="1822705"/>
                </a:cubicBezTo>
                <a:lnTo>
                  <a:pt x="90479" y="1822705"/>
                </a:lnTo>
                <a:cubicBezTo>
                  <a:pt x="40509" y="1822705"/>
                  <a:pt x="0" y="1782196"/>
                  <a:pt x="0" y="1732226"/>
                </a:cubicBezTo>
                <a:lnTo>
                  <a:pt x="0" y="90479"/>
                </a:lnTo>
                <a:cubicBezTo>
                  <a:pt x="0" y="40509"/>
                  <a:pt x="40509" y="0"/>
                  <a:pt x="90479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184F281-A7F8-4933-A0B1-05390A7BCC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55689" y="2227007"/>
            <a:ext cx="4154653" cy="1822705"/>
          </a:xfrm>
          <a:custGeom>
            <a:avLst/>
            <a:gdLst>
              <a:gd name="connsiteX0" fmla="*/ 90479 w 4154653"/>
              <a:gd name="connsiteY0" fmla="*/ 0 h 1822705"/>
              <a:gd name="connsiteX1" fmla="*/ 4064174 w 4154653"/>
              <a:gd name="connsiteY1" fmla="*/ 0 h 1822705"/>
              <a:gd name="connsiteX2" fmla="*/ 4154653 w 4154653"/>
              <a:gd name="connsiteY2" fmla="*/ 90479 h 1822705"/>
              <a:gd name="connsiteX3" fmla="*/ 4154653 w 4154653"/>
              <a:gd name="connsiteY3" fmla="*/ 1732226 h 1822705"/>
              <a:gd name="connsiteX4" fmla="*/ 4064174 w 4154653"/>
              <a:gd name="connsiteY4" fmla="*/ 1822705 h 1822705"/>
              <a:gd name="connsiteX5" fmla="*/ 90479 w 4154653"/>
              <a:gd name="connsiteY5" fmla="*/ 1822705 h 1822705"/>
              <a:gd name="connsiteX6" fmla="*/ 0 w 4154653"/>
              <a:gd name="connsiteY6" fmla="*/ 1732226 h 1822705"/>
              <a:gd name="connsiteX7" fmla="*/ 0 w 4154653"/>
              <a:gd name="connsiteY7" fmla="*/ 90479 h 1822705"/>
              <a:gd name="connsiteX8" fmla="*/ 90479 w 4154653"/>
              <a:gd name="connsiteY8" fmla="*/ 0 h 182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4653" h="1822705">
                <a:moveTo>
                  <a:pt x="90479" y="0"/>
                </a:moveTo>
                <a:lnTo>
                  <a:pt x="4064174" y="0"/>
                </a:lnTo>
                <a:cubicBezTo>
                  <a:pt x="4114144" y="0"/>
                  <a:pt x="4154653" y="40509"/>
                  <a:pt x="4154653" y="90479"/>
                </a:cubicBezTo>
                <a:lnTo>
                  <a:pt x="4154653" y="1732226"/>
                </a:lnTo>
                <a:cubicBezTo>
                  <a:pt x="4154653" y="1782196"/>
                  <a:pt x="4114144" y="1822705"/>
                  <a:pt x="4064174" y="1822705"/>
                </a:cubicBezTo>
                <a:lnTo>
                  <a:pt x="90479" y="1822705"/>
                </a:lnTo>
                <a:cubicBezTo>
                  <a:pt x="40509" y="1822705"/>
                  <a:pt x="0" y="1782196"/>
                  <a:pt x="0" y="1732226"/>
                </a:cubicBezTo>
                <a:lnTo>
                  <a:pt x="0" y="90479"/>
                </a:lnTo>
                <a:cubicBezTo>
                  <a:pt x="0" y="40509"/>
                  <a:pt x="40509" y="0"/>
                  <a:pt x="90479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58D2D0B-80AC-4291-AE7B-9A3BEC301A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86807" y="4779267"/>
            <a:ext cx="3249507" cy="1242120"/>
          </a:xfrm>
          <a:custGeom>
            <a:avLst/>
            <a:gdLst>
              <a:gd name="connsiteX0" fmla="*/ 61659 w 3249507"/>
              <a:gd name="connsiteY0" fmla="*/ 0 h 1242120"/>
              <a:gd name="connsiteX1" fmla="*/ 3187848 w 3249507"/>
              <a:gd name="connsiteY1" fmla="*/ 0 h 1242120"/>
              <a:gd name="connsiteX2" fmla="*/ 3249507 w 3249507"/>
              <a:gd name="connsiteY2" fmla="*/ 61659 h 1242120"/>
              <a:gd name="connsiteX3" fmla="*/ 3249507 w 3249507"/>
              <a:gd name="connsiteY3" fmla="*/ 1180461 h 1242120"/>
              <a:gd name="connsiteX4" fmla="*/ 3187848 w 3249507"/>
              <a:gd name="connsiteY4" fmla="*/ 1242120 h 1242120"/>
              <a:gd name="connsiteX5" fmla="*/ 61659 w 3249507"/>
              <a:gd name="connsiteY5" fmla="*/ 1242120 h 1242120"/>
              <a:gd name="connsiteX6" fmla="*/ 0 w 3249507"/>
              <a:gd name="connsiteY6" fmla="*/ 1180461 h 1242120"/>
              <a:gd name="connsiteX7" fmla="*/ 0 w 3249507"/>
              <a:gd name="connsiteY7" fmla="*/ 61659 h 1242120"/>
              <a:gd name="connsiteX8" fmla="*/ 61659 w 3249507"/>
              <a:gd name="connsiteY8" fmla="*/ 0 h 124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507" h="1242120">
                <a:moveTo>
                  <a:pt x="61659" y="0"/>
                </a:moveTo>
                <a:lnTo>
                  <a:pt x="3187848" y="0"/>
                </a:lnTo>
                <a:cubicBezTo>
                  <a:pt x="3221901" y="0"/>
                  <a:pt x="3249507" y="27606"/>
                  <a:pt x="3249507" y="61659"/>
                </a:cubicBezTo>
                <a:lnTo>
                  <a:pt x="3249507" y="1180461"/>
                </a:lnTo>
                <a:cubicBezTo>
                  <a:pt x="3249507" y="1214514"/>
                  <a:pt x="3221901" y="1242120"/>
                  <a:pt x="3187848" y="1242120"/>
                </a:cubicBezTo>
                <a:lnTo>
                  <a:pt x="61659" y="1242120"/>
                </a:lnTo>
                <a:cubicBezTo>
                  <a:pt x="27606" y="1242120"/>
                  <a:pt x="0" y="1214514"/>
                  <a:pt x="0" y="1180461"/>
                </a:cubicBezTo>
                <a:lnTo>
                  <a:pt x="0" y="61659"/>
                </a:lnTo>
                <a:cubicBezTo>
                  <a:pt x="0" y="27606"/>
                  <a:pt x="27606" y="0"/>
                  <a:pt x="61659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7" grpId="0" animBg="1"/>
      <p:bldP spid="16" grpId="0" animBg="1"/>
      <p:bldP spid="1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7849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F7D21F-764B-4C7C-BB4A-E5050D7818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1445339"/>
            <a:ext cx="7048498" cy="5412660"/>
          </a:xfrm>
          <a:custGeom>
            <a:avLst/>
            <a:gdLst>
              <a:gd name="connsiteX0" fmla="*/ 0 w 7048498"/>
              <a:gd name="connsiteY0" fmla="*/ 0 h 5412660"/>
              <a:gd name="connsiteX1" fmla="*/ 6146370 w 7048498"/>
              <a:gd name="connsiteY1" fmla="*/ 0 h 5412660"/>
              <a:gd name="connsiteX2" fmla="*/ 7048498 w 7048498"/>
              <a:gd name="connsiteY2" fmla="*/ 902128 h 5412660"/>
              <a:gd name="connsiteX3" fmla="*/ 7048498 w 7048498"/>
              <a:gd name="connsiteY3" fmla="*/ 5412660 h 5412660"/>
              <a:gd name="connsiteX4" fmla="*/ 0 w 7048498"/>
              <a:gd name="connsiteY4" fmla="*/ 5412660 h 541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498" h="5412660">
                <a:moveTo>
                  <a:pt x="0" y="0"/>
                </a:moveTo>
                <a:lnTo>
                  <a:pt x="6146370" y="0"/>
                </a:lnTo>
                <a:cubicBezTo>
                  <a:pt x="6644602" y="0"/>
                  <a:pt x="7048498" y="403896"/>
                  <a:pt x="7048498" y="902128"/>
                </a:cubicBezTo>
                <a:lnTo>
                  <a:pt x="7048498" y="5412660"/>
                </a:lnTo>
                <a:lnTo>
                  <a:pt x="0" y="541266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6D4BB3-BB5A-474D-AF35-F5454BE85D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21192" y="1547474"/>
            <a:ext cx="1718152" cy="3763052"/>
          </a:xfrm>
          <a:custGeom>
            <a:avLst/>
            <a:gdLst>
              <a:gd name="connsiteX0" fmla="*/ 286364 w 1718152"/>
              <a:gd name="connsiteY0" fmla="*/ 0 h 3763052"/>
              <a:gd name="connsiteX1" fmla="*/ 1431788 w 1718152"/>
              <a:gd name="connsiteY1" fmla="*/ 0 h 3763052"/>
              <a:gd name="connsiteX2" fmla="*/ 1718152 w 1718152"/>
              <a:gd name="connsiteY2" fmla="*/ 286364 h 3763052"/>
              <a:gd name="connsiteX3" fmla="*/ 1718152 w 1718152"/>
              <a:gd name="connsiteY3" fmla="*/ 3476688 h 3763052"/>
              <a:gd name="connsiteX4" fmla="*/ 1431788 w 1718152"/>
              <a:gd name="connsiteY4" fmla="*/ 3763052 h 3763052"/>
              <a:gd name="connsiteX5" fmla="*/ 286364 w 1718152"/>
              <a:gd name="connsiteY5" fmla="*/ 3763052 h 3763052"/>
              <a:gd name="connsiteX6" fmla="*/ 0 w 1718152"/>
              <a:gd name="connsiteY6" fmla="*/ 3476688 h 3763052"/>
              <a:gd name="connsiteX7" fmla="*/ 0 w 1718152"/>
              <a:gd name="connsiteY7" fmla="*/ 286364 h 3763052"/>
              <a:gd name="connsiteX8" fmla="*/ 286364 w 1718152"/>
              <a:gd name="connsiteY8" fmla="*/ 0 h 376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152" h="3763052">
                <a:moveTo>
                  <a:pt x="286364" y="0"/>
                </a:moveTo>
                <a:lnTo>
                  <a:pt x="1431788" y="0"/>
                </a:lnTo>
                <a:cubicBezTo>
                  <a:pt x="1589942" y="0"/>
                  <a:pt x="1718152" y="128210"/>
                  <a:pt x="1718152" y="286364"/>
                </a:cubicBezTo>
                <a:lnTo>
                  <a:pt x="1718152" y="3476688"/>
                </a:lnTo>
                <a:cubicBezTo>
                  <a:pt x="1718152" y="3634842"/>
                  <a:pt x="1589942" y="3763052"/>
                  <a:pt x="1431788" y="3763052"/>
                </a:cubicBezTo>
                <a:lnTo>
                  <a:pt x="286364" y="3763052"/>
                </a:lnTo>
                <a:cubicBezTo>
                  <a:pt x="128210" y="3763052"/>
                  <a:pt x="0" y="3634842"/>
                  <a:pt x="0" y="3476688"/>
                </a:cubicBezTo>
                <a:lnTo>
                  <a:pt x="0" y="286364"/>
                </a:lnTo>
                <a:cubicBezTo>
                  <a:pt x="0" y="128210"/>
                  <a:pt x="128210" y="0"/>
                  <a:pt x="286364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AEDA07-7787-4DEA-8DC7-143B09029F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41713" y="1117487"/>
            <a:ext cx="2111071" cy="4623619"/>
          </a:xfrm>
          <a:custGeom>
            <a:avLst/>
            <a:gdLst>
              <a:gd name="connsiteX0" fmla="*/ 219751 w 2111071"/>
              <a:gd name="connsiteY0" fmla="*/ 1 h 4623619"/>
              <a:gd name="connsiteX1" fmla="*/ 413570 w 2111071"/>
              <a:gd name="connsiteY1" fmla="*/ 1 h 4623619"/>
              <a:gd name="connsiteX2" fmla="*/ 454014 w 2111071"/>
              <a:gd name="connsiteY2" fmla="*/ 40545 h 4623619"/>
              <a:gd name="connsiteX3" fmla="*/ 454005 w 2111071"/>
              <a:gd name="connsiteY3" fmla="*/ 41436 h 4623619"/>
              <a:gd name="connsiteX4" fmla="*/ 582046 w 2111071"/>
              <a:gd name="connsiteY4" fmla="*/ 168824 h 4623619"/>
              <a:gd name="connsiteX5" fmla="*/ 1534299 w 2111071"/>
              <a:gd name="connsiteY5" fmla="*/ 168824 h 4623619"/>
              <a:gd name="connsiteX6" fmla="*/ 1661755 w 2111071"/>
              <a:gd name="connsiteY6" fmla="*/ 41436 h 4623619"/>
              <a:gd name="connsiteX7" fmla="*/ 1702189 w 2111071"/>
              <a:gd name="connsiteY7" fmla="*/ 736 h 4623619"/>
              <a:gd name="connsiteX8" fmla="*/ 1892639 w 2111071"/>
              <a:gd name="connsiteY8" fmla="*/ 736 h 4623619"/>
              <a:gd name="connsiteX9" fmla="*/ 2111071 w 2111071"/>
              <a:gd name="connsiteY9" fmla="*/ 219663 h 4623619"/>
              <a:gd name="connsiteX10" fmla="*/ 2111071 w 2111071"/>
              <a:gd name="connsiteY10" fmla="*/ 4403222 h 4623619"/>
              <a:gd name="connsiteX11" fmla="*/ 1891320 w 2111071"/>
              <a:gd name="connsiteY11" fmla="*/ 4623619 h 4623619"/>
              <a:gd name="connsiteX12" fmla="*/ 219018 w 2111071"/>
              <a:gd name="connsiteY12" fmla="*/ 4623619 h 4623619"/>
              <a:gd name="connsiteX13" fmla="*/ 0 w 2111071"/>
              <a:gd name="connsiteY13" fmla="*/ 4403222 h 4623619"/>
              <a:gd name="connsiteX14" fmla="*/ 0 w 2111071"/>
              <a:gd name="connsiteY14" fmla="*/ 219663 h 4623619"/>
              <a:gd name="connsiteX15" fmla="*/ 219751 w 2111071"/>
              <a:gd name="connsiteY15" fmla="*/ 1 h 462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11071" h="4623619">
                <a:moveTo>
                  <a:pt x="219751" y="1"/>
                </a:moveTo>
                <a:lnTo>
                  <a:pt x="413570" y="1"/>
                </a:lnTo>
                <a:cubicBezTo>
                  <a:pt x="435901" y="-3"/>
                  <a:pt x="454009" y="18148"/>
                  <a:pt x="454014" y="40545"/>
                </a:cubicBezTo>
                <a:cubicBezTo>
                  <a:pt x="454014" y="40842"/>
                  <a:pt x="454011" y="41138"/>
                  <a:pt x="454005" y="41436"/>
                </a:cubicBezTo>
                <a:cubicBezTo>
                  <a:pt x="454408" y="112024"/>
                  <a:pt x="511664" y="168988"/>
                  <a:pt x="582046" y="168824"/>
                </a:cubicBezTo>
                <a:lnTo>
                  <a:pt x="1534299" y="168824"/>
                </a:lnTo>
                <a:cubicBezTo>
                  <a:pt x="1604452" y="168665"/>
                  <a:pt x="1661352" y="111795"/>
                  <a:pt x="1661755" y="41436"/>
                </a:cubicBezTo>
                <a:cubicBezTo>
                  <a:pt x="1661755" y="19015"/>
                  <a:pt x="1679833" y="816"/>
                  <a:pt x="1702189" y="736"/>
                </a:cubicBezTo>
                <a:lnTo>
                  <a:pt x="1892639" y="736"/>
                </a:lnTo>
                <a:cubicBezTo>
                  <a:pt x="2012919" y="1457"/>
                  <a:pt x="2110271" y="99030"/>
                  <a:pt x="2111071" y="219663"/>
                </a:cubicBezTo>
                <a:lnTo>
                  <a:pt x="2111071" y="4403222"/>
                </a:lnTo>
                <a:cubicBezTo>
                  <a:pt x="2111071" y="4524944"/>
                  <a:pt x="2012685" y="4623619"/>
                  <a:pt x="1891320" y="4623619"/>
                </a:cubicBezTo>
                <a:lnTo>
                  <a:pt x="219018" y="4623619"/>
                </a:lnTo>
                <a:cubicBezTo>
                  <a:pt x="97939" y="4623213"/>
                  <a:pt x="0" y="4524656"/>
                  <a:pt x="0" y="4403222"/>
                </a:cubicBezTo>
                <a:lnTo>
                  <a:pt x="0" y="219663"/>
                </a:lnTo>
                <a:cubicBezTo>
                  <a:pt x="403" y="98229"/>
                  <a:pt x="98671" y="1"/>
                  <a:pt x="219751" y="1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00CE52-C187-486A-9EBF-451E1D651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52656" y="1547474"/>
            <a:ext cx="1718152" cy="3763052"/>
          </a:xfrm>
          <a:custGeom>
            <a:avLst/>
            <a:gdLst>
              <a:gd name="connsiteX0" fmla="*/ 286364 w 1718152"/>
              <a:gd name="connsiteY0" fmla="*/ 0 h 3763052"/>
              <a:gd name="connsiteX1" fmla="*/ 1431788 w 1718152"/>
              <a:gd name="connsiteY1" fmla="*/ 0 h 3763052"/>
              <a:gd name="connsiteX2" fmla="*/ 1718152 w 1718152"/>
              <a:gd name="connsiteY2" fmla="*/ 286364 h 3763052"/>
              <a:gd name="connsiteX3" fmla="*/ 1718152 w 1718152"/>
              <a:gd name="connsiteY3" fmla="*/ 3476688 h 3763052"/>
              <a:gd name="connsiteX4" fmla="*/ 1431788 w 1718152"/>
              <a:gd name="connsiteY4" fmla="*/ 3763052 h 3763052"/>
              <a:gd name="connsiteX5" fmla="*/ 286364 w 1718152"/>
              <a:gd name="connsiteY5" fmla="*/ 3763052 h 3763052"/>
              <a:gd name="connsiteX6" fmla="*/ 0 w 1718152"/>
              <a:gd name="connsiteY6" fmla="*/ 3476688 h 3763052"/>
              <a:gd name="connsiteX7" fmla="*/ 0 w 1718152"/>
              <a:gd name="connsiteY7" fmla="*/ 286364 h 3763052"/>
              <a:gd name="connsiteX8" fmla="*/ 286364 w 1718152"/>
              <a:gd name="connsiteY8" fmla="*/ 0 h 376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152" h="3763052">
                <a:moveTo>
                  <a:pt x="286364" y="0"/>
                </a:moveTo>
                <a:lnTo>
                  <a:pt x="1431788" y="0"/>
                </a:lnTo>
                <a:cubicBezTo>
                  <a:pt x="1589942" y="0"/>
                  <a:pt x="1718152" y="128210"/>
                  <a:pt x="1718152" y="286364"/>
                </a:cubicBezTo>
                <a:lnTo>
                  <a:pt x="1718152" y="3476688"/>
                </a:lnTo>
                <a:cubicBezTo>
                  <a:pt x="1718152" y="3634842"/>
                  <a:pt x="1589942" y="3763052"/>
                  <a:pt x="1431788" y="3763052"/>
                </a:cubicBezTo>
                <a:lnTo>
                  <a:pt x="286364" y="3763052"/>
                </a:lnTo>
                <a:cubicBezTo>
                  <a:pt x="128210" y="3763052"/>
                  <a:pt x="0" y="3634842"/>
                  <a:pt x="0" y="3476688"/>
                </a:cubicBezTo>
                <a:lnTo>
                  <a:pt x="0" y="286364"/>
                </a:lnTo>
                <a:cubicBezTo>
                  <a:pt x="0" y="128210"/>
                  <a:pt x="128210" y="0"/>
                  <a:pt x="286364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6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12C820-1D2B-4039-A7B9-72CE2DB747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66963" y="1893598"/>
            <a:ext cx="4627755" cy="2914812"/>
          </a:xfrm>
          <a:custGeom>
            <a:avLst/>
            <a:gdLst>
              <a:gd name="connsiteX0" fmla="*/ 0 w 4627755"/>
              <a:gd name="connsiteY0" fmla="*/ 0 h 2914812"/>
              <a:gd name="connsiteX1" fmla="*/ 4627755 w 4627755"/>
              <a:gd name="connsiteY1" fmla="*/ 0 h 2914812"/>
              <a:gd name="connsiteX2" fmla="*/ 4627755 w 4627755"/>
              <a:gd name="connsiteY2" fmla="*/ 2914812 h 2914812"/>
              <a:gd name="connsiteX3" fmla="*/ 0 w 4627755"/>
              <a:gd name="connsiteY3" fmla="*/ 2914812 h 291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7755" h="2914812">
                <a:moveTo>
                  <a:pt x="0" y="0"/>
                </a:moveTo>
                <a:lnTo>
                  <a:pt x="4627755" y="0"/>
                </a:lnTo>
                <a:lnTo>
                  <a:pt x="4627755" y="2914812"/>
                </a:lnTo>
                <a:lnTo>
                  <a:pt x="0" y="291481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1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F14F12D-D040-49DB-A058-9471DC8ADA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11633" y="1735260"/>
            <a:ext cx="3947287" cy="2187956"/>
          </a:xfrm>
          <a:custGeom>
            <a:avLst/>
            <a:gdLst>
              <a:gd name="connsiteX0" fmla="*/ 0 w 3947287"/>
              <a:gd name="connsiteY0" fmla="*/ 0 h 2187956"/>
              <a:gd name="connsiteX1" fmla="*/ 3947287 w 3947287"/>
              <a:gd name="connsiteY1" fmla="*/ 0 h 2187956"/>
              <a:gd name="connsiteX2" fmla="*/ 3947287 w 3947287"/>
              <a:gd name="connsiteY2" fmla="*/ 2187956 h 2187956"/>
              <a:gd name="connsiteX3" fmla="*/ 0 w 3947287"/>
              <a:gd name="connsiteY3" fmla="*/ 2187956 h 218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7287" h="2187956">
                <a:moveTo>
                  <a:pt x="0" y="0"/>
                </a:moveTo>
                <a:lnTo>
                  <a:pt x="3947287" y="0"/>
                </a:lnTo>
                <a:lnTo>
                  <a:pt x="3947287" y="2187956"/>
                </a:lnTo>
                <a:lnTo>
                  <a:pt x="0" y="218795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8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4473382-E011-4D88-823B-840BA8AAB0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1"/>
            <a:ext cx="4952999" cy="6021389"/>
          </a:xfrm>
          <a:custGeom>
            <a:avLst/>
            <a:gdLst>
              <a:gd name="connsiteX0" fmla="*/ 0 w 4952999"/>
              <a:gd name="connsiteY0" fmla="*/ 0 h 6021389"/>
              <a:gd name="connsiteX1" fmla="*/ 4952999 w 4952999"/>
              <a:gd name="connsiteY1" fmla="*/ 0 h 6021389"/>
              <a:gd name="connsiteX2" fmla="*/ 4952999 w 4952999"/>
              <a:gd name="connsiteY2" fmla="*/ 4074316 h 6021389"/>
              <a:gd name="connsiteX3" fmla="*/ 3005926 w 4952999"/>
              <a:gd name="connsiteY3" fmla="*/ 6021389 h 6021389"/>
              <a:gd name="connsiteX4" fmla="*/ 0 w 4952999"/>
              <a:gd name="connsiteY4" fmla="*/ 6021389 h 602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2999" h="6021389">
                <a:moveTo>
                  <a:pt x="0" y="0"/>
                </a:moveTo>
                <a:lnTo>
                  <a:pt x="4952999" y="0"/>
                </a:lnTo>
                <a:lnTo>
                  <a:pt x="4952999" y="4074316"/>
                </a:lnTo>
                <a:cubicBezTo>
                  <a:pt x="4952999" y="5149655"/>
                  <a:pt x="4081265" y="6021389"/>
                  <a:pt x="3005926" y="6021389"/>
                </a:cubicBezTo>
                <a:lnTo>
                  <a:pt x="0" y="6021389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1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DF2319-9AA6-45A1-B5E2-A41454C419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2" y="836614"/>
            <a:ext cx="9105902" cy="3410922"/>
          </a:xfrm>
          <a:custGeom>
            <a:avLst/>
            <a:gdLst>
              <a:gd name="connsiteX0" fmla="*/ 0 w 9105902"/>
              <a:gd name="connsiteY0" fmla="*/ 0 h 3410922"/>
              <a:gd name="connsiteX1" fmla="*/ 8774190 w 9105902"/>
              <a:gd name="connsiteY1" fmla="*/ 0 h 3410922"/>
              <a:gd name="connsiteX2" fmla="*/ 9105902 w 9105902"/>
              <a:gd name="connsiteY2" fmla="*/ 331712 h 3410922"/>
              <a:gd name="connsiteX3" fmla="*/ 9105902 w 9105902"/>
              <a:gd name="connsiteY3" fmla="*/ 3079210 h 3410922"/>
              <a:gd name="connsiteX4" fmla="*/ 8774190 w 9105902"/>
              <a:gd name="connsiteY4" fmla="*/ 3410922 h 3410922"/>
              <a:gd name="connsiteX5" fmla="*/ 0 w 9105902"/>
              <a:gd name="connsiteY5" fmla="*/ 3410922 h 341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5902" h="3410922">
                <a:moveTo>
                  <a:pt x="0" y="0"/>
                </a:moveTo>
                <a:lnTo>
                  <a:pt x="8774190" y="0"/>
                </a:lnTo>
                <a:cubicBezTo>
                  <a:pt x="8957390" y="0"/>
                  <a:pt x="9105902" y="148513"/>
                  <a:pt x="9105902" y="331712"/>
                </a:cubicBezTo>
                <a:lnTo>
                  <a:pt x="9105902" y="3079210"/>
                </a:lnTo>
                <a:cubicBezTo>
                  <a:pt x="9105902" y="3262409"/>
                  <a:pt x="8957390" y="3410922"/>
                  <a:pt x="8774190" y="3410922"/>
                </a:cubicBezTo>
                <a:lnTo>
                  <a:pt x="0" y="341092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1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27E622-2870-4218-A33F-4A8A951905B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379974" cy="6858000"/>
          </a:xfrm>
          <a:custGeom>
            <a:avLst/>
            <a:gdLst>
              <a:gd name="connsiteX0" fmla="*/ 0 w 9379974"/>
              <a:gd name="connsiteY0" fmla="*/ 0 h 6858000"/>
              <a:gd name="connsiteX1" fmla="*/ 9379974 w 9379974"/>
              <a:gd name="connsiteY1" fmla="*/ 0 h 6858000"/>
              <a:gd name="connsiteX2" fmla="*/ 9368987 w 9379974"/>
              <a:gd name="connsiteY2" fmla="*/ 163753 h 6858000"/>
              <a:gd name="connsiteX3" fmla="*/ 7185955 w 9379974"/>
              <a:gd name="connsiteY3" fmla="*/ 3457111 h 6858000"/>
              <a:gd name="connsiteX4" fmla="*/ 2406646 w 9379974"/>
              <a:gd name="connsiteY4" fmla="*/ 6858000 h 6858000"/>
              <a:gd name="connsiteX5" fmla="*/ 0 w 9379974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9974" h="6858000">
                <a:moveTo>
                  <a:pt x="0" y="0"/>
                </a:moveTo>
                <a:lnTo>
                  <a:pt x="9379974" y="0"/>
                </a:lnTo>
                <a:lnTo>
                  <a:pt x="9368987" y="163753"/>
                </a:lnTo>
                <a:cubicBezTo>
                  <a:pt x="9207281" y="1365801"/>
                  <a:pt x="8479604" y="2536569"/>
                  <a:pt x="7185955" y="3457111"/>
                </a:cubicBezTo>
                <a:lnTo>
                  <a:pt x="24066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2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C1DAB3-1B07-43CF-9D12-86DE5E4DEE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571511 w 12192000"/>
              <a:gd name="connsiteY0" fmla="*/ 0 h 3429000"/>
              <a:gd name="connsiteX1" fmla="*/ 11620489 w 12192000"/>
              <a:gd name="connsiteY1" fmla="*/ 0 h 3429000"/>
              <a:gd name="connsiteX2" fmla="*/ 12192000 w 12192000"/>
              <a:gd name="connsiteY2" fmla="*/ 57151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571511 h 3429000"/>
              <a:gd name="connsiteX6" fmla="*/ 571511 w 12192000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0">
                <a:moveTo>
                  <a:pt x="571511" y="0"/>
                </a:moveTo>
                <a:lnTo>
                  <a:pt x="11620489" y="0"/>
                </a:lnTo>
                <a:cubicBezTo>
                  <a:pt x="11936126" y="0"/>
                  <a:pt x="12192000" y="255874"/>
                  <a:pt x="12192000" y="571511"/>
                </a:cubicBezTo>
                <a:lnTo>
                  <a:pt x="12192000" y="3429000"/>
                </a:lnTo>
                <a:lnTo>
                  <a:pt x="0" y="3429000"/>
                </a:lnTo>
                <a:lnTo>
                  <a:pt x="0" y="571511"/>
                </a:lnTo>
                <a:cubicBezTo>
                  <a:pt x="0" y="255874"/>
                  <a:pt x="255874" y="0"/>
                  <a:pt x="57151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8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36DB69A-87DD-471C-8F9D-77EC6F0096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836614"/>
            <a:ext cx="12192000" cy="3278187"/>
          </a:xfrm>
          <a:custGeom>
            <a:avLst/>
            <a:gdLst>
              <a:gd name="connsiteX0" fmla="*/ 0 w 12192000"/>
              <a:gd name="connsiteY0" fmla="*/ 0 h 3278187"/>
              <a:gd name="connsiteX1" fmla="*/ 12192000 w 12192000"/>
              <a:gd name="connsiteY1" fmla="*/ 0 h 3278187"/>
              <a:gd name="connsiteX2" fmla="*/ 12192000 w 12192000"/>
              <a:gd name="connsiteY2" fmla="*/ 3278187 h 3278187"/>
              <a:gd name="connsiteX3" fmla="*/ 0 w 12192000"/>
              <a:gd name="connsiteY3" fmla="*/ 3278187 h 3278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78187">
                <a:moveTo>
                  <a:pt x="0" y="0"/>
                </a:moveTo>
                <a:lnTo>
                  <a:pt x="12192000" y="0"/>
                </a:lnTo>
                <a:lnTo>
                  <a:pt x="12192000" y="3278187"/>
                </a:lnTo>
                <a:lnTo>
                  <a:pt x="0" y="327818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4EFBE0-9676-4108-805F-26F18F7A8B1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44800" y="0"/>
            <a:ext cx="6502400" cy="6858000"/>
          </a:xfrm>
          <a:custGeom>
            <a:avLst/>
            <a:gdLst>
              <a:gd name="connsiteX0" fmla="*/ 0 w 6502400"/>
              <a:gd name="connsiteY0" fmla="*/ 0 h 6858000"/>
              <a:gd name="connsiteX1" fmla="*/ 6502400 w 6502400"/>
              <a:gd name="connsiteY1" fmla="*/ 0 h 6858000"/>
              <a:gd name="connsiteX2" fmla="*/ 6502400 w 6502400"/>
              <a:gd name="connsiteY2" fmla="*/ 6858000 h 6858000"/>
              <a:gd name="connsiteX3" fmla="*/ 0 w 6502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2400" h="6858000">
                <a:moveTo>
                  <a:pt x="0" y="0"/>
                </a:moveTo>
                <a:lnTo>
                  <a:pt x="6502400" y="0"/>
                </a:lnTo>
                <a:lnTo>
                  <a:pt x="650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6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187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20120C-3CB5-44D7-B6FB-A4AF5F5ADE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836613"/>
            <a:ext cx="12192000" cy="3887787"/>
          </a:xfrm>
          <a:custGeom>
            <a:avLst/>
            <a:gdLst>
              <a:gd name="connsiteX0" fmla="*/ 0 w 12192000"/>
              <a:gd name="connsiteY0" fmla="*/ 0 h 3887787"/>
              <a:gd name="connsiteX1" fmla="*/ 12192000 w 12192000"/>
              <a:gd name="connsiteY1" fmla="*/ 0 h 3887787"/>
              <a:gd name="connsiteX2" fmla="*/ 12192000 w 12192000"/>
              <a:gd name="connsiteY2" fmla="*/ 3887787 h 3887787"/>
              <a:gd name="connsiteX3" fmla="*/ 0 w 12192000"/>
              <a:gd name="connsiteY3" fmla="*/ 3887787 h 388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887787">
                <a:moveTo>
                  <a:pt x="0" y="0"/>
                </a:moveTo>
                <a:lnTo>
                  <a:pt x="12192000" y="0"/>
                </a:lnTo>
                <a:lnTo>
                  <a:pt x="12192000" y="3887787"/>
                </a:lnTo>
                <a:lnTo>
                  <a:pt x="0" y="388778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2AC454-28D3-4CBB-98D1-4039B2DFDC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13962" y="4"/>
            <a:ext cx="7178039" cy="6857998"/>
          </a:xfrm>
          <a:custGeom>
            <a:avLst/>
            <a:gdLst>
              <a:gd name="connsiteX0" fmla="*/ 0 w 7178039"/>
              <a:gd name="connsiteY0" fmla="*/ 0 h 6857998"/>
              <a:gd name="connsiteX1" fmla="*/ 7178039 w 7178039"/>
              <a:gd name="connsiteY1" fmla="*/ 0 h 6857998"/>
              <a:gd name="connsiteX2" fmla="*/ 7178039 w 7178039"/>
              <a:gd name="connsiteY2" fmla="*/ 6857998 h 6857998"/>
              <a:gd name="connsiteX3" fmla="*/ 0 w 7178039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8039" h="6857998">
                <a:moveTo>
                  <a:pt x="0" y="0"/>
                </a:moveTo>
                <a:lnTo>
                  <a:pt x="7178039" y="0"/>
                </a:lnTo>
                <a:lnTo>
                  <a:pt x="7178039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52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5080D99-78D5-4FA7-90A0-C8B50327E7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44258" y="449944"/>
            <a:ext cx="4267200" cy="6408057"/>
          </a:xfrm>
          <a:custGeom>
            <a:avLst/>
            <a:gdLst>
              <a:gd name="connsiteX0" fmla="*/ 0 w 4267200"/>
              <a:gd name="connsiteY0" fmla="*/ 0 h 6408057"/>
              <a:gd name="connsiteX1" fmla="*/ 4267200 w 4267200"/>
              <a:gd name="connsiteY1" fmla="*/ 0 h 6408057"/>
              <a:gd name="connsiteX2" fmla="*/ 4267200 w 4267200"/>
              <a:gd name="connsiteY2" fmla="*/ 6408057 h 6408057"/>
              <a:gd name="connsiteX3" fmla="*/ 0 w 4267200"/>
              <a:gd name="connsiteY3" fmla="*/ 6408057 h 640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6408057">
                <a:moveTo>
                  <a:pt x="0" y="0"/>
                </a:moveTo>
                <a:lnTo>
                  <a:pt x="4267200" y="0"/>
                </a:lnTo>
                <a:lnTo>
                  <a:pt x="4267200" y="6408057"/>
                </a:lnTo>
                <a:lnTo>
                  <a:pt x="0" y="6408057"/>
                </a:lnTo>
                <a:close/>
              </a:path>
            </a:pathLst>
          </a:custGeom>
          <a:noFill/>
          <a:effectLst>
            <a:outerShdw blurRad="762000" dist="508000" dir="8100000" algn="ctr" rotWithShape="0">
              <a:srgbClr val="000000">
                <a:alpha val="15000"/>
              </a:srgb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5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F558A0-2F23-4FDB-9B47-B487810D7F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9" y="855662"/>
            <a:ext cx="10080625" cy="3411538"/>
          </a:xfrm>
          <a:custGeom>
            <a:avLst/>
            <a:gdLst>
              <a:gd name="connsiteX0" fmla="*/ 225605 w 10080625"/>
              <a:gd name="connsiteY0" fmla="*/ 0 h 3411538"/>
              <a:gd name="connsiteX1" fmla="*/ 9855020 w 10080625"/>
              <a:gd name="connsiteY1" fmla="*/ 0 h 3411538"/>
              <a:gd name="connsiteX2" fmla="*/ 10080625 w 10080625"/>
              <a:gd name="connsiteY2" fmla="*/ 225605 h 3411538"/>
              <a:gd name="connsiteX3" fmla="*/ 10080625 w 10080625"/>
              <a:gd name="connsiteY3" fmla="*/ 3185933 h 3411538"/>
              <a:gd name="connsiteX4" fmla="*/ 9855020 w 10080625"/>
              <a:gd name="connsiteY4" fmla="*/ 3411538 h 3411538"/>
              <a:gd name="connsiteX5" fmla="*/ 225605 w 10080625"/>
              <a:gd name="connsiteY5" fmla="*/ 3411538 h 3411538"/>
              <a:gd name="connsiteX6" fmla="*/ 0 w 10080625"/>
              <a:gd name="connsiteY6" fmla="*/ 3185933 h 3411538"/>
              <a:gd name="connsiteX7" fmla="*/ 0 w 10080625"/>
              <a:gd name="connsiteY7" fmla="*/ 225605 h 3411538"/>
              <a:gd name="connsiteX8" fmla="*/ 225605 w 10080625"/>
              <a:gd name="connsiteY8" fmla="*/ 0 h 341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80625" h="3411538">
                <a:moveTo>
                  <a:pt x="225605" y="0"/>
                </a:moveTo>
                <a:lnTo>
                  <a:pt x="9855020" y="0"/>
                </a:lnTo>
                <a:cubicBezTo>
                  <a:pt x="9979618" y="0"/>
                  <a:pt x="10080625" y="101007"/>
                  <a:pt x="10080625" y="225605"/>
                </a:cubicBezTo>
                <a:lnTo>
                  <a:pt x="10080625" y="3185933"/>
                </a:lnTo>
                <a:cubicBezTo>
                  <a:pt x="10080625" y="3310531"/>
                  <a:pt x="9979618" y="3411538"/>
                  <a:pt x="9855020" y="3411538"/>
                </a:cubicBezTo>
                <a:lnTo>
                  <a:pt x="225605" y="3411538"/>
                </a:lnTo>
                <a:cubicBezTo>
                  <a:pt x="101007" y="3411538"/>
                  <a:pt x="0" y="3310531"/>
                  <a:pt x="0" y="3185933"/>
                </a:cubicBezTo>
                <a:lnTo>
                  <a:pt x="0" y="225605"/>
                </a:lnTo>
                <a:cubicBezTo>
                  <a:pt x="0" y="101007"/>
                  <a:pt x="101007" y="0"/>
                  <a:pt x="22560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3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EBE6C0-1BD3-41C3-AF7F-3613F3A178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836614"/>
            <a:ext cx="5040312" cy="5184775"/>
          </a:xfrm>
          <a:custGeom>
            <a:avLst/>
            <a:gdLst>
              <a:gd name="connsiteX0" fmla="*/ 250201 w 5040312"/>
              <a:gd name="connsiteY0" fmla="*/ 0 h 5184775"/>
              <a:gd name="connsiteX1" fmla="*/ 4790112 w 5040312"/>
              <a:gd name="connsiteY1" fmla="*/ 0 h 5184775"/>
              <a:gd name="connsiteX2" fmla="*/ 5040312 w 5040312"/>
              <a:gd name="connsiteY2" fmla="*/ 250201 h 5184775"/>
              <a:gd name="connsiteX3" fmla="*/ 5040312 w 5040312"/>
              <a:gd name="connsiteY3" fmla="*/ 4934574 h 5184775"/>
              <a:gd name="connsiteX4" fmla="*/ 4790112 w 5040312"/>
              <a:gd name="connsiteY4" fmla="*/ 5184775 h 5184775"/>
              <a:gd name="connsiteX5" fmla="*/ 250201 w 5040312"/>
              <a:gd name="connsiteY5" fmla="*/ 5184775 h 5184775"/>
              <a:gd name="connsiteX6" fmla="*/ 0 w 5040312"/>
              <a:gd name="connsiteY6" fmla="*/ 4934574 h 5184775"/>
              <a:gd name="connsiteX7" fmla="*/ 0 w 5040312"/>
              <a:gd name="connsiteY7" fmla="*/ 250201 h 5184775"/>
              <a:gd name="connsiteX8" fmla="*/ 250201 w 5040312"/>
              <a:gd name="connsiteY8" fmla="*/ 0 h 51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312" h="5184775">
                <a:moveTo>
                  <a:pt x="250201" y="0"/>
                </a:moveTo>
                <a:lnTo>
                  <a:pt x="4790112" y="0"/>
                </a:lnTo>
                <a:cubicBezTo>
                  <a:pt x="4928293" y="0"/>
                  <a:pt x="5040312" y="112019"/>
                  <a:pt x="5040312" y="250201"/>
                </a:cubicBezTo>
                <a:lnTo>
                  <a:pt x="5040312" y="4934574"/>
                </a:lnTo>
                <a:cubicBezTo>
                  <a:pt x="5040312" y="5072756"/>
                  <a:pt x="4928293" y="5184775"/>
                  <a:pt x="4790112" y="5184775"/>
                </a:cubicBezTo>
                <a:lnTo>
                  <a:pt x="250201" y="5184775"/>
                </a:lnTo>
                <a:cubicBezTo>
                  <a:pt x="112020" y="5184775"/>
                  <a:pt x="0" y="5072756"/>
                  <a:pt x="0" y="4934574"/>
                </a:cubicBezTo>
                <a:lnTo>
                  <a:pt x="0" y="250201"/>
                </a:lnTo>
                <a:cubicBezTo>
                  <a:pt x="0" y="112019"/>
                  <a:pt x="112020" y="0"/>
                  <a:pt x="25020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60F70A-6599-468F-AC47-37B140A6E8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2740" y="0"/>
            <a:ext cx="5929260" cy="6004396"/>
          </a:xfrm>
          <a:custGeom>
            <a:avLst/>
            <a:gdLst>
              <a:gd name="connsiteX0" fmla="*/ 923001 w 5929260"/>
              <a:gd name="connsiteY0" fmla="*/ 0 h 6004396"/>
              <a:gd name="connsiteX1" fmla="*/ 5929260 w 5929260"/>
              <a:gd name="connsiteY1" fmla="*/ 0 h 6004396"/>
              <a:gd name="connsiteX2" fmla="*/ 5929260 w 5929260"/>
              <a:gd name="connsiteY2" fmla="*/ 4984944 h 6004396"/>
              <a:gd name="connsiteX3" fmla="*/ 5833058 w 5929260"/>
              <a:gd name="connsiteY3" fmla="*/ 5083114 h 6004396"/>
              <a:gd name="connsiteX4" fmla="*/ 3550137 w 5929260"/>
              <a:gd name="connsiteY4" fmla="*/ 6003525 h 6004396"/>
              <a:gd name="connsiteX5" fmla="*/ 1738085 w 5929260"/>
              <a:gd name="connsiteY5" fmla="*/ 5538253 h 6004396"/>
              <a:gd name="connsiteX6" fmla="*/ 466143 w 5929260"/>
              <a:gd name="connsiteY6" fmla="*/ 791301 h 600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60" h="6004396">
                <a:moveTo>
                  <a:pt x="923001" y="0"/>
                </a:moveTo>
                <a:lnTo>
                  <a:pt x="5929260" y="0"/>
                </a:lnTo>
                <a:lnTo>
                  <a:pt x="5929260" y="4984944"/>
                </a:lnTo>
                <a:lnTo>
                  <a:pt x="5833058" y="5083114"/>
                </a:lnTo>
                <a:cubicBezTo>
                  <a:pt x="5205184" y="5662958"/>
                  <a:pt x="4388287" y="5984746"/>
                  <a:pt x="3550137" y="6003525"/>
                </a:cubicBezTo>
                <a:cubicBezTo>
                  <a:pt x="2935494" y="6017296"/>
                  <a:pt x="2309422" y="5868115"/>
                  <a:pt x="1738085" y="5538253"/>
                </a:cubicBezTo>
                <a:cubicBezTo>
                  <a:pt x="76013" y="4578656"/>
                  <a:pt x="-493453" y="2453373"/>
                  <a:pt x="466143" y="791301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16A67B-5735-4BEF-9569-0BF5533AFA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53606"/>
            <a:ext cx="5929260" cy="6004397"/>
          </a:xfrm>
          <a:custGeom>
            <a:avLst/>
            <a:gdLst>
              <a:gd name="connsiteX0" fmla="*/ 2379123 w 5929260"/>
              <a:gd name="connsiteY0" fmla="*/ 872 h 6004397"/>
              <a:gd name="connsiteX1" fmla="*/ 4191175 w 5929260"/>
              <a:gd name="connsiteY1" fmla="*/ 466144 h 6004397"/>
              <a:gd name="connsiteX2" fmla="*/ 5463117 w 5929260"/>
              <a:gd name="connsiteY2" fmla="*/ 5213096 h 6004397"/>
              <a:gd name="connsiteX3" fmla="*/ 5006259 w 5929260"/>
              <a:gd name="connsiteY3" fmla="*/ 6004397 h 6004397"/>
              <a:gd name="connsiteX4" fmla="*/ 0 w 5929260"/>
              <a:gd name="connsiteY4" fmla="*/ 6004397 h 6004397"/>
              <a:gd name="connsiteX5" fmla="*/ 0 w 5929260"/>
              <a:gd name="connsiteY5" fmla="*/ 1019453 h 6004397"/>
              <a:gd name="connsiteX6" fmla="*/ 96202 w 5929260"/>
              <a:gd name="connsiteY6" fmla="*/ 921283 h 6004397"/>
              <a:gd name="connsiteX7" fmla="*/ 2379123 w 5929260"/>
              <a:gd name="connsiteY7" fmla="*/ 872 h 60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9260" h="6004397">
                <a:moveTo>
                  <a:pt x="2379123" y="872"/>
                </a:moveTo>
                <a:cubicBezTo>
                  <a:pt x="2993766" y="-12899"/>
                  <a:pt x="3619838" y="136282"/>
                  <a:pt x="4191175" y="466144"/>
                </a:cubicBezTo>
                <a:cubicBezTo>
                  <a:pt x="5853247" y="1425741"/>
                  <a:pt x="6422714" y="3551024"/>
                  <a:pt x="5463117" y="5213096"/>
                </a:cubicBezTo>
                <a:lnTo>
                  <a:pt x="5006259" y="6004397"/>
                </a:lnTo>
                <a:lnTo>
                  <a:pt x="0" y="6004397"/>
                </a:lnTo>
                <a:lnTo>
                  <a:pt x="0" y="1019453"/>
                </a:lnTo>
                <a:lnTo>
                  <a:pt x="96202" y="921283"/>
                </a:lnTo>
                <a:cubicBezTo>
                  <a:pt x="724076" y="341439"/>
                  <a:pt x="1540973" y="19651"/>
                  <a:pt x="2379123" y="872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28343229-3965-4B00-ACFE-EF87C4195ADB}"/>
              </a:ext>
            </a:extLst>
          </p:cNvPr>
          <p:cNvSpPr/>
          <p:nvPr userDrawn="1"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46C8B-E7CC-40D4-8F59-576A2D32715C}"/>
              </a:ext>
            </a:extLst>
          </p:cNvPr>
          <p:cNvSpPr txBox="1"/>
          <p:nvPr userDrawn="1"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65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70" r:id="rId3"/>
    <p:sldLayoutId id="2147483668" r:id="rId4"/>
    <p:sldLayoutId id="2147483669" r:id="rId5"/>
    <p:sldLayoutId id="214748367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84" r:id="rId13"/>
    <p:sldLayoutId id="2147483685" r:id="rId14"/>
    <p:sldLayoutId id="2147483686" r:id="rId15"/>
    <p:sldLayoutId id="2147483657" r:id="rId16"/>
    <p:sldLayoutId id="2147483658" r:id="rId17"/>
    <p:sldLayoutId id="2147483659" r:id="rId18"/>
    <p:sldLayoutId id="2147483660" r:id="rId19"/>
    <p:sldLayoutId id="2147483661" r:id="rId20"/>
    <p:sldLayoutId id="2147483662" r:id="rId21"/>
    <p:sldLayoutId id="2147483673" r:id="rId22"/>
    <p:sldLayoutId id="2147483688" r:id="rId23"/>
    <p:sldLayoutId id="2147483672" r:id="rId24"/>
    <p:sldLayoutId id="2147483663" r:id="rId25"/>
    <p:sldLayoutId id="2147483674" r:id="rId26"/>
    <p:sldLayoutId id="2147483675" r:id="rId27"/>
    <p:sldLayoutId id="2147483687" r:id="rId28"/>
    <p:sldLayoutId id="2147483692" r:id="rId29"/>
    <p:sldLayoutId id="2147483664" r:id="rId30"/>
    <p:sldLayoutId id="2147483665" r:id="rId31"/>
    <p:sldLayoutId id="2147483666" r:id="rId32"/>
    <p:sldLayoutId id="2147483691" r:id="rId33"/>
    <p:sldLayoutId id="2147483667" r:id="rId34"/>
    <p:sldLayoutId id="2147483676" r:id="rId35"/>
    <p:sldLayoutId id="2147483677" r:id="rId36"/>
    <p:sldLayoutId id="2147483678" r:id="rId37"/>
    <p:sldLayoutId id="2147483689" r:id="rId38"/>
    <p:sldLayoutId id="2147483690" r:id="rId39"/>
    <p:sldLayoutId id="2147483693" r:id="rId40"/>
    <p:sldLayoutId id="214748367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4" orient="horz" pos="4020" userDrawn="1">
          <p15:clr>
            <a:srgbClr val="F26B43"/>
          </p15:clr>
        </p15:guide>
        <p15:guide id="5" pos="665" userDrawn="1">
          <p15:clr>
            <a:srgbClr val="A4A3A4"/>
          </p15:clr>
        </p15:guide>
        <p15:guide id="6" pos="7015" userDrawn="1">
          <p15:clr>
            <a:srgbClr val="A4A3A4"/>
          </p15:clr>
        </p15:guide>
        <p15:guide id="7" orient="horz" pos="527" userDrawn="1">
          <p15:clr>
            <a:srgbClr val="A4A3A4"/>
          </p15:clr>
        </p15:guide>
        <p15:guide id="8" orient="horz" pos="379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bin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bin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bin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bin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DB2A3F-6B32-46D0-9925-4D5336EA9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2" r="14083" b="1553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8E111F-7D84-4E4A-9E85-678258B40A9F}"/>
              </a:ext>
            </a:extLst>
          </p:cNvPr>
          <p:cNvSpPr txBox="1"/>
          <p:nvPr/>
        </p:nvSpPr>
        <p:spPr>
          <a:xfrm>
            <a:off x="189954" y="3564459"/>
            <a:ext cx="5458399" cy="120032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7200" dirty="0">
                <a:solidFill>
                  <a:schemeClr val="bg1"/>
                </a:solidFill>
                <a:effectLst/>
                <a:latin typeface="+mj-lt"/>
              </a:rPr>
              <a:t>DIGITAURANT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0A08B-124F-432E-99DF-FD7273310BD3}"/>
              </a:ext>
            </a:extLst>
          </p:cNvPr>
          <p:cNvSpPr txBox="1"/>
          <p:nvPr/>
        </p:nvSpPr>
        <p:spPr>
          <a:xfrm>
            <a:off x="-2" y="4714515"/>
            <a:ext cx="583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spc="600" dirty="0">
                <a:solidFill>
                  <a:schemeClr val="bg1"/>
                </a:solidFill>
              </a:rPr>
              <a:t>A DIGITAL RESTAURANT APP</a:t>
            </a:r>
            <a:endParaRPr lang="en-ID" b="1" spc="6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D49606-5479-4380-A89A-9C6210101BC2}"/>
              </a:ext>
            </a:extLst>
          </p:cNvPr>
          <p:cNvGrpSpPr/>
          <p:nvPr/>
        </p:nvGrpSpPr>
        <p:grpSpPr>
          <a:xfrm>
            <a:off x="2445179" y="2784869"/>
            <a:ext cx="731518" cy="631856"/>
            <a:chOff x="5408982" y="2835988"/>
            <a:chExt cx="1373119" cy="1186050"/>
          </a:xfrm>
          <a:solidFill>
            <a:schemeClr val="bg1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C655DF-3C6B-4D94-B12C-1DF46FA07F4B}"/>
                </a:ext>
              </a:extLst>
            </p:cNvPr>
            <p:cNvSpPr/>
            <p:nvPr/>
          </p:nvSpPr>
          <p:spPr>
            <a:xfrm>
              <a:off x="6185420" y="2835988"/>
              <a:ext cx="596681" cy="804312"/>
            </a:xfrm>
            <a:custGeom>
              <a:avLst/>
              <a:gdLst>
                <a:gd name="connsiteX0" fmla="*/ 19543 w 596681"/>
                <a:gd name="connsiteY0" fmla="*/ 576128 h 804312"/>
                <a:gd name="connsiteX1" fmla="*/ 34035 w 596681"/>
                <a:gd name="connsiteY1" fmla="*/ 289912 h 804312"/>
                <a:gd name="connsiteX2" fmla="*/ 342467 w 596681"/>
                <a:gd name="connsiteY2" fmla="*/ 4243 h 804312"/>
                <a:gd name="connsiteX3" fmla="*/ 583874 w 596681"/>
                <a:gd name="connsiteY3" fmla="*/ 148855 h 804312"/>
                <a:gd name="connsiteX4" fmla="*/ 494906 w 596681"/>
                <a:gd name="connsiteY4" fmla="*/ 516793 h 804312"/>
                <a:gd name="connsiteX5" fmla="*/ 221815 w 596681"/>
                <a:gd name="connsiteY5" fmla="*/ 683997 h 804312"/>
                <a:gd name="connsiteX6" fmla="*/ 56969 w 596681"/>
                <a:gd name="connsiteY6" fmla="*/ 793643 h 804312"/>
                <a:gd name="connsiteX7" fmla="*/ 18928 w 596681"/>
                <a:gd name="connsiteY7" fmla="*/ 798736 h 804312"/>
                <a:gd name="connsiteX8" fmla="*/ 13835 w 596681"/>
                <a:gd name="connsiteY8" fmla="*/ 760695 h 804312"/>
                <a:gd name="connsiteX9" fmla="*/ 208861 w 596681"/>
                <a:gd name="connsiteY9" fmla="*/ 631293 h 804312"/>
                <a:gd name="connsiteX10" fmla="*/ 236717 w 596681"/>
                <a:gd name="connsiteY10" fmla="*/ 624388 h 804312"/>
                <a:gd name="connsiteX11" fmla="*/ 430683 w 596681"/>
                <a:gd name="connsiteY11" fmla="*/ 485724 h 804312"/>
                <a:gd name="connsiteX12" fmla="*/ 522865 w 596681"/>
                <a:gd name="connsiteY12" fmla="*/ 256006 h 804312"/>
                <a:gd name="connsiteX13" fmla="*/ 505741 w 596681"/>
                <a:gd name="connsiteY13" fmla="*/ 143352 h 804312"/>
                <a:gd name="connsiteX14" fmla="*/ 445756 w 596681"/>
                <a:gd name="connsiteY14" fmla="*/ 79334 h 804312"/>
                <a:gd name="connsiteX15" fmla="*/ 351695 w 596681"/>
                <a:gd name="connsiteY15" fmla="*/ 68397 h 804312"/>
                <a:gd name="connsiteX16" fmla="*/ 213441 w 596681"/>
                <a:gd name="connsiteY16" fmla="*/ 138259 h 804312"/>
                <a:gd name="connsiteX17" fmla="*/ 19543 w 596681"/>
                <a:gd name="connsiteY17" fmla="*/ 576128 h 80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6681" h="804312">
                  <a:moveTo>
                    <a:pt x="19543" y="576128"/>
                  </a:moveTo>
                  <a:cubicBezTo>
                    <a:pt x="-16345" y="490543"/>
                    <a:pt x="2385" y="373787"/>
                    <a:pt x="34035" y="289912"/>
                  </a:cubicBezTo>
                  <a:cubicBezTo>
                    <a:pt x="80416" y="166901"/>
                    <a:pt x="209750" y="28510"/>
                    <a:pt x="342467" y="4243"/>
                  </a:cubicBezTo>
                  <a:cubicBezTo>
                    <a:pt x="470912" y="-19238"/>
                    <a:pt x="555198" y="58314"/>
                    <a:pt x="583874" y="148855"/>
                  </a:cubicBezTo>
                  <a:cubicBezTo>
                    <a:pt x="620958" y="266021"/>
                    <a:pt x="573313" y="416374"/>
                    <a:pt x="494906" y="516793"/>
                  </a:cubicBezTo>
                  <a:cubicBezTo>
                    <a:pt x="425727" y="605385"/>
                    <a:pt x="329479" y="657542"/>
                    <a:pt x="221815" y="683997"/>
                  </a:cubicBezTo>
                  <a:cubicBezTo>
                    <a:pt x="126797" y="707341"/>
                    <a:pt x="122149" y="708503"/>
                    <a:pt x="56969" y="793643"/>
                  </a:cubicBezTo>
                  <a:cubicBezTo>
                    <a:pt x="47877" y="805572"/>
                    <a:pt x="30822" y="807828"/>
                    <a:pt x="18928" y="798736"/>
                  </a:cubicBezTo>
                  <a:cubicBezTo>
                    <a:pt x="7033" y="789644"/>
                    <a:pt x="4743" y="772623"/>
                    <a:pt x="13835" y="760695"/>
                  </a:cubicBezTo>
                  <a:cubicBezTo>
                    <a:pt x="90635" y="660345"/>
                    <a:pt x="96173" y="658978"/>
                    <a:pt x="208861" y="631293"/>
                  </a:cubicBezTo>
                  <a:cubicBezTo>
                    <a:pt x="214535" y="629891"/>
                    <a:pt x="220414" y="628456"/>
                    <a:pt x="236717" y="624388"/>
                  </a:cubicBezTo>
                  <a:cubicBezTo>
                    <a:pt x="301555" y="608188"/>
                    <a:pt x="374356" y="557876"/>
                    <a:pt x="430683" y="485724"/>
                  </a:cubicBezTo>
                  <a:cubicBezTo>
                    <a:pt x="479867" y="422732"/>
                    <a:pt x="516029" y="343402"/>
                    <a:pt x="522865" y="256006"/>
                  </a:cubicBezTo>
                  <a:cubicBezTo>
                    <a:pt x="526317" y="212018"/>
                    <a:pt x="519891" y="173805"/>
                    <a:pt x="505741" y="143352"/>
                  </a:cubicBezTo>
                  <a:cubicBezTo>
                    <a:pt x="492274" y="114334"/>
                    <a:pt x="471596" y="92356"/>
                    <a:pt x="445756" y="79334"/>
                  </a:cubicBezTo>
                  <a:cubicBezTo>
                    <a:pt x="419541" y="66107"/>
                    <a:pt x="387549" y="61835"/>
                    <a:pt x="351695" y="68397"/>
                  </a:cubicBezTo>
                  <a:cubicBezTo>
                    <a:pt x="309724" y="76087"/>
                    <a:pt x="262727" y="98372"/>
                    <a:pt x="213441" y="138259"/>
                  </a:cubicBezTo>
                  <a:cubicBezTo>
                    <a:pt x="15441" y="298491"/>
                    <a:pt x="32189" y="535352"/>
                    <a:pt x="19543" y="576128"/>
                  </a:cubicBezTo>
                  <a:close/>
                </a:path>
              </a:pathLst>
            </a:custGeom>
            <a:grpFill/>
            <a:ln w="3412" cap="flat">
              <a:solidFill>
                <a:schemeClr val="bg1"/>
              </a:solidFill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8774F3-8F8A-4A5B-AADB-A90EAFFD2269}"/>
                </a:ext>
              </a:extLst>
            </p:cNvPr>
            <p:cNvSpPr/>
            <p:nvPr/>
          </p:nvSpPr>
          <p:spPr>
            <a:xfrm>
              <a:off x="5639221" y="3583088"/>
              <a:ext cx="484626" cy="438950"/>
            </a:xfrm>
            <a:custGeom>
              <a:avLst/>
              <a:gdLst>
                <a:gd name="connsiteX0" fmla="*/ 322797 w 484626"/>
                <a:gd name="connsiteY0" fmla="*/ 4810 h 438950"/>
                <a:gd name="connsiteX1" fmla="*/ 360530 w 484626"/>
                <a:gd name="connsiteY1" fmla="*/ 11715 h 438950"/>
                <a:gd name="connsiteX2" fmla="*/ 353626 w 484626"/>
                <a:gd name="connsiteY2" fmla="*/ 49448 h 438950"/>
                <a:gd name="connsiteX3" fmla="*/ 278911 w 484626"/>
                <a:gd name="connsiteY3" fmla="*/ 98017 h 438950"/>
                <a:gd name="connsiteX4" fmla="*/ 196061 w 484626"/>
                <a:gd name="connsiteY4" fmla="*/ 143783 h 438950"/>
                <a:gd name="connsiteX5" fmla="*/ 82483 w 484626"/>
                <a:gd name="connsiteY5" fmla="*/ 242150 h 438950"/>
                <a:gd name="connsiteX6" fmla="*/ 67615 w 484626"/>
                <a:gd name="connsiteY6" fmla="*/ 291573 h 438950"/>
                <a:gd name="connsiteX7" fmla="*/ 75716 w 484626"/>
                <a:gd name="connsiteY7" fmla="*/ 332349 h 438950"/>
                <a:gd name="connsiteX8" fmla="*/ 109280 w 484626"/>
                <a:gd name="connsiteY8" fmla="*/ 366425 h 438950"/>
                <a:gd name="connsiteX9" fmla="*/ 236426 w 484626"/>
                <a:gd name="connsiteY9" fmla="*/ 337373 h 438950"/>
                <a:gd name="connsiteX10" fmla="*/ 438049 w 484626"/>
                <a:gd name="connsiteY10" fmla="*/ 157899 h 438950"/>
                <a:gd name="connsiteX11" fmla="*/ 473185 w 484626"/>
                <a:gd name="connsiteY11" fmla="*/ 157728 h 438950"/>
                <a:gd name="connsiteX12" fmla="*/ 479269 w 484626"/>
                <a:gd name="connsiteY12" fmla="*/ 193171 h 438950"/>
                <a:gd name="connsiteX13" fmla="*/ 270844 w 484626"/>
                <a:gd name="connsiteY13" fmla="*/ 393734 h 438950"/>
                <a:gd name="connsiteX14" fmla="*/ 14262 w 484626"/>
                <a:gd name="connsiteY14" fmla="*/ 362802 h 438950"/>
                <a:gd name="connsiteX15" fmla="*/ 21303 w 484626"/>
                <a:gd name="connsiteY15" fmla="*/ 208279 h 438950"/>
                <a:gd name="connsiteX16" fmla="*/ 250850 w 484626"/>
                <a:gd name="connsiteY16" fmla="*/ 51431 h 438950"/>
                <a:gd name="connsiteX17" fmla="*/ 322797 w 484626"/>
                <a:gd name="connsiteY17" fmla="*/ 4810 h 43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4626" h="438950">
                  <a:moveTo>
                    <a:pt x="322797" y="4810"/>
                  </a:moveTo>
                  <a:cubicBezTo>
                    <a:pt x="335101" y="-3700"/>
                    <a:pt x="352020" y="-624"/>
                    <a:pt x="360530" y="11715"/>
                  </a:cubicBezTo>
                  <a:cubicBezTo>
                    <a:pt x="369041" y="24053"/>
                    <a:pt x="365931" y="40904"/>
                    <a:pt x="353626" y="49448"/>
                  </a:cubicBezTo>
                  <a:cubicBezTo>
                    <a:pt x="329906" y="65854"/>
                    <a:pt x="304784" y="82363"/>
                    <a:pt x="278911" y="98017"/>
                  </a:cubicBezTo>
                  <a:cubicBezTo>
                    <a:pt x="253003" y="113671"/>
                    <a:pt x="225318" y="129154"/>
                    <a:pt x="196061" y="143783"/>
                  </a:cubicBezTo>
                  <a:cubicBezTo>
                    <a:pt x="137717" y="172937"/>
                    <a:pt x="101179" y="207834"/>
                    <a:pt x="82483" y="242150"/>
                  </a:cubicBezTo>
                  <a:cubicBezTo>
                    <a:pt x="73187" y="259171"/>
                    <a:pt x="68402" y="275953"/>
                    <a:pt x="67615" y="291573"/>
                  </a:cubicBezTo>
                  <a:cubicBezTo>
                    <a:pt x="66863" y="306509"/>
                    <a:pt x="69735" y="320386"/>
                    <a:pt x="75716" y="332349"/>
                  </a:cubicBezTo>
                  <a:cubicBezTo>
                    <a:pt x="82723" y="346396"/>
                    <a:pt x="94173" y="358188"/>
                    <a:pt x="109280" y="366425"/>
                  </a:cubicBezTo>
                  <a:cubicBezTo>
                    <a:pt x="136794" y="381430"/>
                    <a:pt x="182115" y="369536"/>
                    <a:pt x="236426" y="337373"/>
                  </a:cubicBezTo>
                  <a:cubicBezTo>
                    <a:pt x="298598" y="300528"/>
                    <a:pt x="369349" y="237980"/>
                    <a:pt x="438049" y="157899"/>
                  </a:cubicBezTo>
                  <a:cubicBezTo>
                    <a:pt x="447790" y="146517"/>
                    <a:pt x="461803" y="147987"/>
                    <a:pt x="473185" y="157728"/>
                  </a:cubicBezTo>
                  <a:cubicBezTo>
                    <a:pt x="484566" y="167469"/>
                    <a:pt x="489010" y="181790"/>
                    <a:pt x="479269" y="193171"/>
                  </a:cubicBezTo>
                  <a:cubicBezTo>
                    <a:pt x="406638" y="277765"/>
                    <a:pt x="337904" y="353984"/>
                    <a:pt x="270844" y="393734"/>
                  </a:cubicBezTo>
                  <a:cubicBezTo>
                    <a:pt x="181569" y="454847"/>
                    <a:pt x="64163" y="462674"/>
                    <a:pt x="14262" y="362802"/>
                  </a:cubicBezTo>
                  <a:cubicBezTo>
                    <a:pt x="-8467" y="317344"/>
                    <a:pt x="-2486" y="251857"/>
                    <a:pt x="21303" y="208279"/>
                  </a:cubicBezTo>
                  <a:cubicBezTo>
                    <a:pt x="68812" y="121156"/>
                    <a:pt x="171212" y="99657"/>
                    <a:pt x="250850" y="51431"/>
                  </a:cubicBezTo>
                  <a:cubicBezTo>
                    <a:pt x="276689" y="35811"/>
                    <a:pt x="300785" y="20054"/>
                    <a:pt x="322797" y="4810"/>
                  </a:cubicBezTo>
                  <a:close/>
                </a:path>
              </a:pathLst>
            </a:custGeom>
            <a:grpFill/>
            <a:ln w="3412" cap="flat">
              <a:solidFill>
                <a:schemeClr val="bg1"/>
              </a:solidFill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25583E-8C16-4245-A2DA-D631BC15A480}"/>
                </a:ext>
              </a:extLst>
            </p:cNvPr>
            <p:cNvSpPr/>
            <p:nvPr/>
          </p:nvSpPr>
          <p:spPr>
            <a:xfrm>
              <a:off x="5408982" y="2881571"/>
              <a:ext cx="1144948" cy="1132672"/>
            </a:xfrm>
            <a:custGeom>
              <a:avLst/>
              <a:gdLst>
                <a:gd name="connsiteX0" fmla="*/ 613157 w 1144948"/>
                <a:gd name="connsiteY0" fmla="*/ 590119 h 1132672"/>
                <a:gd name="connsiteX1" fmla="*/ 973951 w 1144948"/>
                <a:gd name="connsiteY1" fmla="*/ 788358 h 1132672"/>
                <a:gd name="connsiteX2" fmla="*/ 1144813 w 1144948"/>
                <a:gd name="connsiteY2" fmla="*/ 984887 h 1132672"/>
                <a:gd name="connsiteX3" fmla="*/ 1065244 w 1144948"/>
                <a:gd name="connsiteY3" fmla="*/ 1119245 h 1132672"/>
                <a:gd name="connsiteX4" fmla="*/ 848035 w 1144948"/>
                <a:gd name="connsiteY4" fmla="*/ 1072044 h 1132672"/>
                <a:gd name="connsiteX5" fmla="*/ 599827 w 1144948"/>
                <a:gd name="connsiteY5" fmla="*/ 820007 h 1132672"/>
                <a:gd name="connsiteX6" fmla="*/ 399127 w 1144948"/>
                <a:gd name="connsiteY6" fmla="*/ 645113 h 1132672"/>
                <a:gd name="connsiteX7" fmla="*/ 374039 w 1144948"/>
                <a:gd name="connsiteY7" fmla="*/ 646343 h 1132672"/>
                <a:gd name="connsiteX8" fmla="*/ 233051 w 1144948"/>
                <a:gd name="connsiteY8" fmla="*/ 592956 h 1132672"/>
                <a:gd name="connsiteX9" fmla="*/ 69709 w 1144948"/>
                <a:gd name="connsiteY9" fmla="*/ 428827 h 1132672"/>
                <a:gd name="connsiteX10" fmla="*/ 37546 w 1144948"/>
                <a:gd name="connsiteY10" fmla="*/ 186463 h 1132672"/>
                <a:gd name="connsiteX11" fmla="*/ 78595 w 1144948"/>
                <a:gd name="connsiteY11" fmla="*/ 171459 h 1132672"/>
                <a:gd name="connsiteX12" fmla="*/ 78800 w 1144948"/>
                <a:gd name="connsiteY12" fmla="*/ 165033 h 1132672"/>
                <a:gd name="connsiteX13" fmla="*/ 90182 w 1144948"/>
                <a:gd name="connsiteY13" fmla="*/ 121694 h 1132672"/>
                <a:gd name="connsiteX14" fmla="*/ 138033 w 1144948"/>
                <a:gd name="connsiteY14" fmla="*/ 78457 h 1132672"/>
                <a:gd name="connsiteX15" fmla="*/ 173818 w 1144948"/>
                <a:gd name="connsiteY15" fmla="*/ 71519 h 1132672"/>
                <a:gd name="connsiteX16" fmla="*/ 180312 w 1144948"/>
                <a:gd name="connsiteY16" fmla="*/ 45885 h 1132672"/>
                <a:gd name="connsiteX17" fmla="*/ 212988 w 1144948"/>
                <a:gd name="connsiteY17" fmla="*/ 10304 h 1132672"/>
                <a:gd name="connsiteX18" fmla="*/ 261795 w 1144948"/>
                <a:gd name="connsiteY18" fmla="*/ 221 h 1132672"/>
                <a:gd name="connsiteX19" fmla="*/ 357394 w 1144948"/>
                <a:gd name="connsiteY19" fmla="*/ 46944 h 1132672"/>
                <a:gd name="connsiteX20" fmla="*/ 551121 w 1144948"/>
                <a:gd name="connsiteY20" fmla="*/ 510105 h 1132672"/>
                <a:gd name="connsiteX21" fmla="*/ 457437 w 1144948"/>
                <a:gd name="connsiteY21" fmla="*/ 282609 h 1132672"/>
                <a:gd name="connsiteX22" fmla="*/ 320618 w 1144948"/>
                <a:gd name="connsiteY22" fmla="*/ 86900 h 1132672"/>
                <a:gd name="connsiteX23" fmla="*/ 241903 w 1144948"/>
                <a:gd name="connsiteY23" fmla="*/ 56104 h 1132672"/>
                <a:gd name="connsiteX24" fmla="*/ 246210 w 1144948"/>
                <a:gd name="connsiteY24" fmla="*/ 113149 h 1132672"/>
                <a:gd name="connsiteX25" fmla="*/ 344748 w 1144948"/>
                <a:gd name="connsiteY25" fmla="*/ 263230 h 1132672"/>
                <a:gd name="connsiteX26" fmla="*/ 365734 w 1144948"/>
                <a:gd name="connsiteY26" fmla="*/ 303185 h 1132672"/>
                <a:gd name="connsiteX27" fmla="*/ 327693 w 1144948"/>
                <a:gd name="connsiteY27" fmla="*/ 333229 h 1132672"/>
                <a:gd name="connsiteX28" fmla="*/ 216884 w 1144948"/>
                <a:gd name="connsiteY28" fmla="*/ 175218 h 1132672"/>
                <a:gd name="connsiteX29" fmla="*/ 145484 w 1144948"/>
                <a:gd name="connsiteY29" fmla="*/ 142099 h 1132672"/>
                <a:gd name="connsiteX30" fmla="*/ 179014 w 1144948"/>
                <a:gd name="connsiteY30" fmla="*/ 259538 h 1132672"/>
                <a:gd name="connsiteX31" fmla="*/ 273211 w 1144948"/>
                <a:gd name="connsiteY31" fmla="*/ 375816 h 1132672"/>
                <a:gd name="connsiteX32" fmla="*/ 274168 w 1144948"/>
                <a:gd name="connsiteY32" fmla="*/ 414199 h 1132672"/>
                <a:gd name="connsiteX33" fmla="*/ 235819 w 1144948"/>
                <a:gd name="connsiteY33" fmla="*/ 415156 h 1132672"/>
                <a:gd name="connsiteX34" fmla="*/ 145210 w 1144948"/>
                <a:gd name="connsiteY34" fmla="*/ 313370 h 1132672"/>
                <a:gd name="connsiteX35" fmla="*/ 62018 w 1144948"/>
                <a:gd name="connsiteY35" fmla="*/ 249797 h 1132672"/>
                <a:gd name="connsiteX36" fmla="*/ 112501 w 1144948"/>
                <a:gd name="connsiteY36" fmla="*/ 390581 h 1132672"/>
                <a:gd name="connsiteX37" fmla="*/ 264427 w 1144948"/>
                <a:gd name="connsiteY37" fmla="*/ 544387 h 1132672"/>
                <a:gd name="connsiteX38" fmla="*/ 372877 w 1144948"/>
                <a:gd name="connsiteY38" fmla="*/ 592169 h 1132672"/>
                <a:gd name="connsiteX39" fmla="*/ 395401 w 1144948"/>
                <a:gd name="connsiteY39" fmla="*/ 590939 h 1132672"/>
                <a:gd name="connsiteX40" fmla="*/ 645524 w 1144948"/>
                <a:gd name="connsiteY40" fmla="*/ 781487 h 1132672"/>
                <a:gd name="connsiteX41" fmla="*/ 879856 w 1144948"/>
                <a:gd name="connsiteY41" fmla="*/ 1020058 h 1132672"/>
                <a:gd name="connsiteX42" fmla="*/ 1036362 w 1144948"/>
                <a:gd name="connsiteY42" fmla="*/ 1067943 h 1132672"/>
                <a:gd name="connsiteX43" fmla="*/ 1078027 w 1144948"/>
                <a:gd name="connsiteY43" fmla="*/ 993090 h 1132672"/>
                <a:gd name="connsiteX44" fmla="*/ 1063159 w 1144948"/>
                <a:gd name="connsiteY44" fmla="*/ 943667 h 1132672"/>
                <a:gd name="connsiteX45" fmla="*/ 949581 w 1144948"/>
                <a:gd name="connsiteY45" fmla="*/ 845300 h 1132672"/>
                <a:gd name="connsiteX46" fmla="*/ 613157 w 1144948"/>
                <a:gd name="connsiteY46" fmla="*/ 590119 h 113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44948" h="1132672">
                  <a:moveTo>
                    <a:pt x="613157" y="590119"/>
                  </a:moveTo>
                  <a:cubicBezTo>
                    <a:pt x="701920" y="655572"/>
                    <a:pt x="903200" y="752982"/>
                    <a:pt x="973951" y="788358"/>
                  </a:cubicBezTo>
                  <a:cubicBezTo>
                    <a:pt x="1048496" y="825647"/>
                    <a:pt x="1140301" y="895167"/>
                    <a:pt x="1144813" y="984887"/>
                  </a:cubicBezTo>
                  <a:cubicBezTo>
                    <a:pt x="1147444" y="1037523"/>
                    <a:pt x="1111625" y="1093953"/>
                    <a:pt x="1065244" y="1119245"/>
                  </a:cubicBezTo>
                  <a:cubicBezTo>
                    <a:pt x="1012779" y="1147888"/>
                    <a:pt x="931979" y="1130046"/>
                    <a:pt x="848035" y="1072044"/>
                  </a:cubicBezTo>
                  <a:cubicBezTo>
                    <a:pt x="768877" y="1017323"/>
                    <a:pt x="679737" y="928150"/>
                    <a:pt x="599827" y="820007"/>
                  </a:cubicBezTo>
                  <a:cubicBezTo>
                    <a:pt x="471416" y="646172"/>
                    <a:pt x="447285" y="641763"/>
                    <a:pt x="399127" y="645113"/>
                  </a:cubicBezTo>
                  <a:cubicBezTo>
                    <a:pt x="391984" y="645591"/>
                    <a:pt x="384430" y="646138"/>
                    <a:pt x="374039" y="646343"/>
                  </a:cubicBezTo>
                  <a:cubicBezTo>
                    <a:pt x="329948" y="647266"/>
                    <a:pt x="284593" y="632603"/>
                    <a:pt x="233051" y="592956"/>
                  </a:cubicBezTo>
                  <a:cubicBezTo>
                    <a:pt x="185029" y="556008"/>
                    <a:pt x="128907" y="499202"/>
                    <a:pt x="69709" y="428827"/>
                  </a:cubicBezTo>
                  <a:cubicBezTo>
                    <a:pt x="19260" y="368809"/>
                    <a:pt x="-40348" y="251985"/>
                    <a:pt x="37546" y="186463"/>
                  </a:cubicBezTo>
                  <a:cubicBezTo>
                    <a:pt x="49816" y="176141"/>
                    <a:pt x="65505" y="173783"/>
                    <a:pt x="78595" y="171459"/>
                  </a:cubicBezTo>
                  <a:cubicBezTo>
                    <a:pt x="78595" y="169305"/>
                    <a:pt x="78629" y="167152"/>
                    <a:pt x="78800" y="165033"/>
                  </a:cubicBezTo>
                  <a:cubicBezTo>
                    <a:pt x="80099" y="147944"/>
                    <a:pt x="84201" y="133657"/>
                    <a:pt x="90182" y="121694"/>
                  </a:cubicBezTo>
                  <a:cubicBezTo>
                    <a:pt x="101632" y="98760"/>
                    <a:pt x="119337" y="85567"/>
                    <a:pt x="138033" y="78457"/>
                  </a:cubicBezTo>
                  <a:cubicBezTo>
                    <a:pt x="150166" y="73843"/>
                    <a:pt x="162608" y="71895"/>
                    <a:pt x="173818" y="71519"/>
                  </a:cubicBezTo>
                  <a:cubicBezTo>
                    <a:pt x="174604" y="62359"/>
                    <a:pt x="176826" y="53746"/>
                    <a:pt x="180312" y="45885"/>
                  </a:cubicBezTo>
                  <a:cubicBezTo>
                    <a:pt x="187080" y="30572"/>
                    <a:pt x="198325" y="18371"/>
                    <a:pt x="212988" y="10304"/>
                  </a:cubicBezTo>
                  <a:cubicBezTo>
                    <a:pt x="226830" y="2717"/>
                    <a:pt x="243441" y="-975"/>
                    <a:pt x="261795" y="221"/>
                  </a:cubicBezTo>
                  <a:cubicBezTo>
                    <a:pt x="290506" y="2101"/>
                    <a:pt x="324104" y="16183"/>
                    <a:pt x="357394" y="46944"/>
                  </a:cubicBezTo>
                  <a:cubicBezTo>
                    <a:pt x="474458" y="154984"/>
                    <a:pt x="577166" y="348199"/>
                    <a:pt x="551121" y="510105"/>
                  </a:cubicBezTo>
                  <a:cubicBezTo>
                    <a:pt x="532220" y="434194"/>
                    <a:pt x="486933" y="341602"/>
                    <a:pt x="457437" y="282609"/>
                  </a:cubicBezTo>
                  <a:cubicBezTo>
                    <a:pt x="415738" y="199212"/>
                    <a:pt x="362965" y="125966"/>
                    <a:pt x="320618" y="86900"/>
                  </a:cubicBezTo>
                  <a:cubicBezTo>
                    <a:pt x="296521" y="64649"/>
                    <a:pt x="265077" y="41544"/>
                    <a:pt x="241903" y="56104"/>
                  </a:cubicBezTo>
                  <a:cubicBezTo>
                    <a:pt x="231137" y="62872"/>
                    <a:pt x="228437" y="78731"/>
                    <a:pt x="246210" y="113149"/>
                  </a:cubicBezTo>
                  <a:cubicBezTo>
                    <a:pt x="273006" y="165136"/>
                    <a:pt x="330222" y="237322"/>
                    <a:pt x="344748" y="263230"/>
                  </a:cubicBezTo>
                  <a:cubicBezTo>
                    <a:pt x="353156" y="278234"/>
                    <a:pt x="361222" y="290607"/>
                    <a:pt x="365734" y="303185"/>
                  </a:cubicBezTo>
                  <a:cubicBezTo>
                    <a:pt x="381354" y="346695"/>
                    <a:pt x="343483" y="351890"/>
                    <a:pt x="327693" y="333229"/>
                  </a:cubicBezTo>
                  <a:cubicBezTo>
                    <a:pt x="291599" y="290231"/>
                    <a:pt x="252157" y="221805"/>
                    <a:pt x="216884" y="175218"/>
                  </a:cubicBezTo>
                  <a:cubicBezTo>
                    <a:pt x="196650" y="148456"/>
                    <a:pt x="163565" y="124702"/>
                    <a:pt x="145484" y="142099"/>
                  </a:cubicBezTo>
                  <a:cubicBezTo>
                    <a:pt x="118824" y="167767"/>
                    <a:pt x="146475" y="213362"/>
                    <a:pt x="179014" y="259538"/>
                  </a:cubicBezTo>
                  <a:cubicBezTo>
                    <a:pt x="213261" y="308107"/>
                    <a:pt x="253661" y="357154"/>
                    <a:pt x="273211" y="375816"/>
                  </a:cubicBezTo>
                  <a:cubicBezTo>
                    <a:pt x="284046" y="386138"/>
                    <a:pt x="284490" y="403330"/>
                    <a:pt x="274168" y="414199"/>
                  </a:cubicBezTo>
                  <a:cubicBezTo>
                    <a:pt x="263846" y="425034"/>
                    <a:pt x="246654" y="425478"/>
                    <a:pt x="235819" y="415156"/>
                  </a:cubicBezTo>
                  <a:cubicBezTo>
                    <a:pt x="235580" y="414917"/>
                    <a:pt x="187968" y="369732"/>
                    <a:pt x="145210" y="313370"/>
                  </a:cubicBezTo>
                  <a:cubicBezTo>
                    <a:pt x="135914" y="301100"/>
                    <a:pt x="79757" y="227068"/>
                    <a:pt x="62018" y="249797"/>
                  </a:cubicBezTo>
                  <a:cubicBezTo>
                    <a:pt x="35359" y="283942"/>
                    <a:pt x="90285" y="364161"/>
                    <a:pt x="112501" y="390581"/>
                  </a:cubicBezTo>
                  <a:cubicBezTo>
                    <a:pt x="169102" y="457880"/>
                    <a:pt x="219379" y="509729"/>
                    <a:pt x="264427" y="544387"/>
                  </a:cubicBezTo>
                  <a:cubicBezTo>
                    <a:pt x="305989" y="576345"/>
                    <a:pt x="341877" y="592819"/>
                    <a:pt x="372877" y="592169"/>
                  </a:cubicBezTo>
                  <a:cubicBezTo>
                    <a:pt x="379611" y="592033"/>
                    <a:pt x="387745" y="591452"/>
                    <a:pt x="395401" y="590939"/>
                  </a:cubicBezTo>
                  <a:cubicBezTo>
                    <a:pt x="462598" y="586291"/>
                    <a:pt x="499443" y="583727"/>
                    <a:pt x="645524" y="781487"/>
                  </a:cubicBezTo>
                  <a:cubicBezTo>
                    <a:pt x="721949" y="884879"/>
                    <a:pt x="805380" y="968618"/>
                    <a:pt x="879856" y="1020058"/>
                  </a:cubicBezTo>
                  <a:cubicBezTo>
                    <a:pt x="946779" y="1066302"/>
                    <a:pt x="1003584" y="1085852"/>
                    <a:pt x="1036362" y="1067943"/>
                  </a:cubicBezTo>
                  <a:cubicBezTo>
                    <a:pt x="1064662" y="1052528"/>
                    <a:pt x="1079633" y="1025116"/>
                    <a:pt x="1078027" y="993090"/>
                  </a:cubicBezTo>
                  <a:cubicBezTo>
                    <a:pt x="1077240" y="977471"/>
                    <a:pt x="1072455" y="960689"/>
                    <a:pt x="1063159" y="943667"/>
                  </a:cubicBezTo>
                  <a:cubicBezTo>
                    <a:pt x="1044428" y="909317"/>
                    <a:pt x="1007925" y="874455"/>
                    <a:pt x="949581" y="845300"/>
                  </a:cubicBezTo>
                  <a:cubicBezTo>
                    <a:pt x="916701" y="828826"/>
                    <a:pt x="722325" y="744745"/>
                    <a:pt x="613157" y="590119"/>
                  </a:cubicBezTo>
                  <a:close/>
                </a:path>
              </a:pathLst>
            </a:custGeom>
            <a:grpFill/>
            <a:ln w="3412" cap="flat">
              <a:solidFill>
                <a:schemeClr val="bg1"/>
              </a:solidFill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rtlCol="0" anchor="ctr"/>
            <a:lstStyle/>
            <a:p>
              <a:endParaRPr lang="en-ID" dirty="0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C2917E-664A-41AC-9B25-22CEF9289FF5}"/>
              </a:ext>
            </a:extLst>
          </p:cNvPr>
          <p:cNvCxnSpPr>
            <a:cxnSpLocks/>
          </p:cNvCxnSpPr>
          <p:nvPr/>
        </p:nvCxnSpPr>
        <p:spPr>
          <a:xfrm>
            <a:off x="1561948" y="5802923"/>
            <a:ext cx="2497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D07ACF-5713-4B88-BB92-E5CC914C172D}"/>
              </a:ext>
            </a:extLst>
          </p:cNvPr>
          <p:cNvSpPr txBox="1"/>
          <p:nvPr/>
        </p:nvSpPr>
        <p:spPr>
          <a:xfrm>
            <a:off x="2228850" y="6266586"/>
            <a:ext cx="773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D" sz="1200" spc="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4EC23B-CD57-4727-8A6C-E353AB8D93FB}"/>
              </a:ext>
            </a:extLst>
          </p:cNvPr>
          <p:cNvSpPr txBox="1"/>
          <p:nvPr/>
        </p:nvSpPr>
        <p:spPr>
          <a:xfrm>
            <a:off x="736722" y="1816214"/>
            <a:ext cx="402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600" dirty="0">
                <a:solidFill>
                  <a:schemeClr val="bg1"/>
                </a:solidFill>
              </a:rPr>
              <a:t>SUMEET &amp; SHUBHAM PRESENT</a:t>
            </a:r>
          </a:p>
          <a:p>
            <a:pPr algn="ctr"/>
            <a:endParaRPr lang="en-ID" sz="1200" b="1" spc="6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C69D17-EFCF-4314-94F0-DAF5CA426440}"/>
              </a:ext>
            </a:extLst>
          </p:cNvPr>
          <p:cNvCxnSpPr>
            <a:cxnSpLocks/>
          </p:cNvCxnSpPr>
          <p:nvPr/>
        </p:nvCxnSpPr>
        <p:spPr>
          <a:xfrm>
            <a:off x="1561947" y="1292470"/>
            <a:ext cx="2497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0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0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5EE95C4-9316-4D91-B891-923FEC5C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54" y="59968"/>
            <a:ext cx="7054691" cy="67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08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ftware Archives | TraceDynamics">
            <a:extLst>
              <a:ext uri="{FF2B5EF4-FFF2-40B4-BE49-F238E27FC236}">
                <a16:creationId xmlns:a16="http://schemas.microsoft.com/office/drawing/2014/main" id="{41247B00-17DB-40D3-B66A-AA32A6251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11D64D-1E07-4179-BA6C-DB4543CCEFBD}"/>
              </a:ext>
            </a:extLst>
          </p:cNvPr>
          <p:cNvSpPr/>
          <p:nvPr/>
        </p:nvSpPr>
        <p:spPr>
          <a:xfrm>
            <a:off x="5069305" y="6585284"/>
            <a:ext cx="2141621" cy="216569"/>
          </a:xfrm>
          <a:prstGeom prst="rect">
            <a:avLst/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5DFC801-3B15-4017-B1EA-091A7FDD1E09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BFAFE-60C0-494D-AC42-ABA01CB7A4D0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11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069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042347C8-FC8C-4097-89C1-DAFEE5BB467C}"/>
              </a:ext>
            </a:extLst>
          </p:cNvPr>
          <p:cNvSpPr/>
          <p:nvPr/>
        </p:nvSpPr>
        <p:spPr>
          <a:xfrm rot="5400000" flipV="1">
            <a:off x="9368721" y="-1512639"/>
            <a:ext cx="1310639" cy="4335918"/>
          </a:xfrm>
          <a:prstGeom prst="round1Rect">
            <a:avLst>
              <a:gd name="adj" fmla="val 39311"/>
            </a:avLst>
          </a:prstGeom>
          <a:solidFill>
            <a:srgbClr val="F7C4EC"/>
          </a:solidFill>
          <a:ln w="1016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79B-B3F8-4FC9-815F-0CC42678BF70}"/>
              </a:ext>
            </a:extLst>
          </p:cNvPr>
          <p:cNvSpPr txBox="1"/>
          <p:nvPr/>
        </p:nvSpPr>
        <p:spPr>
          <a:xfrm>
            <a:off x="8124088" y="210227"/>
            <a:ext cx="4010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In our application user has to provide some details.</a:t>
            </a: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8D9A9F77-C1F3-47FC-A655-B479214C0653}"/>
              </a:ext>
            </a:extLst>
          </p:cNvPr>
          <p:cNvSpPr/>
          <p:nvPr/>
        </p:nvSpPr>
        <p:spPr>
          <a:xfrm rot="16200000" flipV="1">
            <a:off x="817918" y="627420"/>
            <a:ext cx="5412660" cy="7048498"/>
          </a:xfrm>
          <a:prstGeom prst="round1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E18272A-074D-4AD9-9283-00569D3D16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r="1173"/>
          <a:stretch>
            <a:fillRect/>
          </a:stretch>
        </p:blipFill>
        <p:spPr>
          <a:xfrm>
            <a:off x="0" y="1445339"/>
            <a:ext cx="7048498" cy="54126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337985-E7E5-42A6-AE21-17E160571523}"/>
              </a:ext>
            </a:extLst>
          </p:cNvPr>
          <p:cNvSpPr txBox="1"/>
          <p:nvPr/>
        </p:nvSpPr>
        <p:spPr>
          <a:xfrm>
            <a:off x="468929" y="1679060"/>
            <a:ext cx="4310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Functional Requirement</a:t>
            </a:r>
            <a:endParaRPr lang="en-ID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BD3C55-4111-43FE-89E7-54CAAF2E356E}"/>
              </a:ext>
            </a:extLst>
          </p:cNvPr>
          <p:cNvGrpSpPr/>
          <p:nvPr/>
        </p:nvGrpSpPr>
        <p:grpSpPr>
          <a:xfrm>
            <a:off x="7817537" y="1760850"/>
            <a:ext cx="3802521" cy="1151975"/>
            <a:chOff x="7856082" y="3241232"/>
            <a:chExt cx="3280231" cy="1151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71D89B-BBCE-441B-BC9D-BE3BA685F83B}"/>
                </a:ext>
              </a:extLst>
            </p:cNvPr>
            <p:cNvSpPr txBox="1"/>
            <p:nvPr/>
          </p:nvSpPr>
          <p:spPr>
            <a:xfrm>
              <a:off x="7856083" y="3241232"/>
              <a:ext cx="3280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Phone Number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7E8A0E-DEC1-4434-8958-BF10CE5FBE09}"/>
                </a:ext>
              </a:extLst>
            </p:cNvPr>
            <p:cNvSpPr txBox="1"/>
            <p:nvPr/>
          </p:nvSpPr>
          <p:spPr>
            <a:xfrm>
              <a:off x="7856082" y="3686603"/>
              <a:ext cx="3280230" cy="70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Phone number is required for user authentication.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841340-1C4D-440C-9F22-1FBDA00A6AA0}"/>
              </a:ext>
            </a:extLst>
          </p:cNvPr>
          <p:cNvGrpSpPr/>
          <p:nvPr/>
        </p:nvGrpSpPr>
        <p:grpSpPr>
          <a:xfrm>
            <a:off x="7817537" y="3193618"/>
            <a:ext cx="4010738" cy="1488356"/>
            <a:chOff x="7856082" y="4996588"/>
            <a:chExt cx="3280230" cy="14883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E1963-D7DA-4B56-BBC3-6D2C898D7A71}"/>
                </a:ext>
              </a:extLst>
            </p:cNvPr>
            <p:cNvSpPr txBox="1"/>
            <p:nvPr/>
          </p:nvSpPr>
          <p:spPr>
            <a:xfrm>
              <a:off x="7856082" y="4996588"/>
              <a:ext cx="3280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Location Access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87680-C6A9-479C-A33A-8F23A789B5F5}"/>
                </a:ext>
              </a:extLst>
            </p:cNvPr>
            <p:cNvSpPr txBox="1"/>
            <p:nvPr/>
          </p:nvSpPr>
          <p:spPr>
            <a:xfrm>
              <a:off x="7856082" y="5458253"/>
              <a:ext cx="3280230" cy="102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Phone’s location is  needed for checking whether the customer is actually in restaurant or not.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3AC8DDF-ED60-4126-B2A0-97D4918B621A}"/>
              </a:ext>
            </a:extLst>
          </p:cNvPr>
          <p:cNvSpPr/>
          <p:nvPr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D3ACB0-BCDA-4D73-99FE-FFA5032C5169}"/>
              </a:ext>
            </a:extLst>
          </p:cNvPr>
          <p:cNvSpPr txBox="1"/>
          <p:nvPr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accent1"/>
                </a:solidFill>
              </a:rPr>
              <a:pPr algn="ctr"/>
              <a:t>12</a:t>
            </a:fld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361B032-9EEC-4C95-83FE-CA79533DD369}"/>
              </a:ext>
            </a:extLst>
          </p:cNvPr>
          <p:cNvSpPr/>
          <p:nvPr/>
        </p:nvSpPr>
        <p:spPr>
          <a:xfrm rot="13500000">
            <a:off x="12022839" y="1896628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8E47E29-0468-454F-977E-1E5D36A3921A}"/>
              </a:ext>
            </a:extLst>
          </p:cNvPr>
          <p:cNvSpPr/>
          <p:nvPr/>
        </p:nvSpPr>
        <p:spPr>
          <a:xfrm rot="13500000">
            <a:off x="3000519" y="-143281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FB29CF2-F7F2-4E71-A84F-A27D6D5879D6}"/>
              </a:ext>
            </a:extLst>
          </p:cNvPr>
          <p:cNvSpPr/>
          <p:nvPr/>
        </p:nvSpPr>
        <p:spPr>
          <a:xfrm rot="13500000">
            <a:off x="10650998" y="6347988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A61690F-F56B-44E7-9F7F-E824933E190C}"/>
              </a:ext>
            </a:extLst>
          </p:cNvPr>
          <p:cNvSpPr/>
          <p:nvPr/>
        </p:nvSpPr>
        <p:spPr>
          <a:xfrm rot="13500000">
            <a:off x="-94461" y="2927357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96EC0D-4E0F-4752-B7F6-09A02A020162}"/>
              </a:ext>
            </a:extLst>
          </p:cNvPr>
          <p:cNvSpPr/>
          <p:nvPr/>
        </p:nvSpPr>
        <p:spPr>
          <a:xfrm rot="13500000">
            <a:off x="6909156" y="3847920"/>
            <a:ext cx="278680" cy="759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654300-6B0F-479C-8354-CD618DBFD8E6}"/>
              </a:ext>
            </a:extLst>
          </p:cNvPr>
          <p:cNvGrpSpPr/>
          <p:nvPr/>
        </p:nvGrpSpPr>
        <p:grpSpPr>
          <a:xfrm>
            <a:off x="7817537" y="4945848"/>
            <a:ext cx="3933662" cy="1472062"/>
            <a:chOff x="7856082" y="5012882"/>
            <a:chExt cx="3280231" cy="14720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0B5E59-886D-48A1-BC5E-DD7839855ABE}"/>
                </a:ext>
              </a:extLst>
            </p:cNvPr>
            <p:cNvSpPr txBox="1"/>
            <p:nvPr/>
          </p:nvSpPr>
          <p:spPr>
            <a:xfrm>
              <a:off x="7856083" y="5012882"/>
              <a:ext cx="3280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Internet Access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1737B8-168A-4F84-9E30-A76DA5025260}"/>
                </a:ext>
              </a:extLst>
            </p:cNvPr>
            <p:cNvSpPr txBox="1"/>
            <p:nvPr/>
          </p:nvSpPr>
          <p:spPr>
            <a:xfrm>
              <a:off x="7856082" y="5458253"/>
              <a:ext cx="3280230" cy="102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Internet connection must be there in the smartphone to carry out the whole transaction.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118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2" grpId="0" animBg="1"/>
      <p:bldP spid="3" grpId="0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042347C8-FC8C-4097-89C1-DAFEE5BB467C}"/>
              </a:ext>
            </a:extLst>
          </p:cNvPr>
          <p:cNvSpPr/>
          <p:nvPr/>
        </p:nvSpPr>
        <p:spPr>
          <a:xfrm rot="5400000" flipV="1">
            <a:off x="9368721" y="-1512639"/>
            <a:ext cx="1310639" cy="4335918"/>
          </a:xfrm>
          <a:prstGeom prst="round1Rect">
            <a:avLst>
              <a:gd name="adj" fmla="val 39311"/>
            </a:avLst>
          </a:prstGeom>
          <a:solidFill>
            <a:srgbClr val="F7C4EC"/>
          </a:solidFill>
          <a:ln w="1016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8D9A9F77-C1F3-47FC-A655-B479214C0653}"/>
              </a:ext>
            </a:extLst>
          </p:cNvPr>
          <p:cNvSpPr/>
          <p:nvPr/>
        </p:nvSpPr>
        <p:spPr>
          <a:xfrm rot="16200000" flipV="1">
            <a:off x="817918" y="627420"/>
            <a:ext cx="5412660" cy="7048498"/>
          </a:xfrm>
          <a:prstGeom prst="round1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E18272A-074D-4AD9-9283-00569D3D16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r="1173"/>
          <a:stretch>
            <a:fillRect/>
          </a:stretch>
        </p:blipFill>
        <p:spPr>
          <a:xfrm>
            <a:off x="0" y="1445339"/>
            <a:ext cx="7048498" cy="54126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337985-E7E5-42A6-AE21-17E160571523}"/>
              </a:ext>
            </a:extLst>
          </p:cNvPr>
          <p:cNvSpPr txBox="1"/>
          <p:nvPr/>
        </p:nvSpPr>
        <p:spPr>
          <a:xfrm>
            <a:off x="468929" y="1679060"/>
            <a:ext cx="4718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Non-Functional Requirement</a:t>
            </a:r>
            <a:endParaRPr lang="en-ID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79B-B3F8-4FC9-815F-0CC42678BF70}"/>
              </a:ext>
            </a:extLst>
          </p:cNvPr>
          <p:cNvSpPr txBox="1"/>
          <p:nvPr/>
        </p:nvSpPr>
        <p:spPr>
          <a:xfrm>
            <a:off x="8018670" y="203794"/>
            <a:ext cx="4173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Application will have some non-functional requirements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BD3C55-4111-43FE-89E7-54CAAF2E356E}"/>
              </a:ext>
            </a:extLst>
          </p:cNvPr>
          <p:cNvGrpSpPr/>
          <p:nvPr/>
        </p:nvGrpSpPr>
        <p:grpSpPr>
          <a:xfrm>
            <a:off x="7856080" y="1573691"/>
            <a:ext cx="3280231" cy="1151975"/>
            <a:chOff x="7856082" y="3241232"/>
            <a:chExt cx="3280231" cy="1151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71D89B-BBCE-441B-BC9D-BE3BA685F83B}"/>
                </a:ext>
              </a:extLst>
            </p:cNvPr>
            <p:cNvSpPr txBox="1"/>
            <p:nvPr/>
          </p:nvSpPr>
          <p:spPr>
            <a:xfrm>
              <a:off x="7856083" y="3241232"/>
              <a:ext cx="3280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Availability</a:t>
              </a:r>
              <a:r>
                <a:rPr lang="en-I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  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7E8A0E-DEC1-4434-8958-BF10CE5FBE09}"/>
                </a:ext>
              </a:extLst>
            </p:cNvPr>
            <p:cNvSpPr txBox="1"/>
            <p:nvPr/>
          </p:nvSpPr>
          <p:spPr>
            <a:xfrm>
              <a:off x="7856082" y="3686603"/>
              <a:ext cx="3280230" cy="70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 will be available on play store for everyone’s usage and access.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841340-1C4D-440C-9F22-1FBDA00A6AA0}"/>
              </a:ext>
            </a:extLst>
          </p:cNvPr>
          <p:cNvGrpSpPr/>
          <p:nvPr/>
        </p:nvGrpSpPr>
        <p:grpSpPr>
          <a:xfrm>
            <a:off x="7856079" y="2923580"/>
            <a:ext cx="3280231" cy="1151975"/>
            <a:chOff x="7856082" y="5012882"/>
            <a:chExt cx="3280231" cy="11519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E1963-D7DA-4B56-BBC3-6D2C898D7A71}"/>
                </a:ext>
              </a:extLst>
            </p:cNvPr>
            <p:cNvSpPr txBox="1"/>
            <p:nvPr/>
          </p:nvSpPr>
          <p:spPr>
            <a:xfrm>
              <a:off x="7856083" y="5012882"/>
              <a:ext cx="3280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Usability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87680-C6A9-479C-A33A-8F23A789B5F5}"/>
                </a:ext>
              </a:extLst>
            </p:cNvPr>
            <p:cNvSpPr txBox="1"/>
            <p:nvPr/>
          </p:nvSpPr>
          <p:spPr>
            <a:xfrm>
              <a:off x="7856082" y="5458253"/>
              <a:ext cx="3280230" cy="70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 will have simple and clean UI for easy understanding.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3AC8DDF-ED60-4126-B2A0-97D4918B621A}"/>
              </a:ext>
            </a:extLst>
          </p:cNvPr>
          <p:cNvSpPr/>
          <p:nvPr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D3ACB0-BCDA-4D73-99FE-FFA5032C5169}"/>
              </a:ext>
            </a:extLst>
          </p:cNvPr>
          <p:cNvSpPr txBox="1"/>
          <p:nvPr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accent1"/>
                </a:solidFill>
              </a:rPr>
              <a:pPr algn="ctr"/>
              <a:t>13</a:t>
            </a:fld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361B032-9EEC-4C95-83FE-CA79533DD369}"/>
              </a:ext>
            </a:extLst>
          </p:cNvPr>
          <p:cNvSpPr/>
          <p:nvPr/>
        </p:nvSpPr>
        <p:spPr>
          <a:xfrm rot="13500000">
            <a:off x="12022839" y="1896628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8E47E29-0468-454F-977E-1E5D36A3921A}"/>
              </a:ext>
            </a:extLst>
          </p:cNvPr>
          <p:cNvSpPr/>
          <p:nvPr/>
        </p:nvSpPr>
        <p:spPr>
          <a:xfrm rot="13500000">
            <a:off x="3000519" y="-143281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FB29CF2-F7F2-4E71-A84F-A27D6D5879D6}"/>
              </a:ext>
            </a:extLst>
          </p:cNvPr>
          <p:cNvSpPr/>
          <p:nvPr/>
        </p:nvSpPr>
        <p:spPr>
          <a:xfrm rot="13500000">
            <a:off x="10747712" y="6195705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A61690F-F56B-44E7-9F7F-E824933E190C}"/>
              </a:ext>
            </a:extLst>
          </p:cNvPr>
          <p:cNvSpPr/>
          <p:nvPr/>
        </p:nvSpPr>
        <p:spPr>
          <a:xfrm rot="13500000">
            <a:off x="-94461" y="2927357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96EC0D-4E0F-4752-B7F6-09A02A020162}"/>
              </a:ext>
            </a:extLst>
          </p:cNvPr>
          <p:cNvSpPr/>
          <p:nvPr/>
        </p:nvSpPr>
        <p:spPr>
          <a:xfrm rot="13500000">
            <a:off x="6909156" y="3847920"/>
            <a:ext cx="278680" cy="759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5F0CA5-BC29-40A7-80D2-EC195CECBB3E}"/>
              </a:ext>
            </a:extLst>
          </p:cNvPr>
          <p:cNvGrpSpPr/>
          <p:nvPr/>
        </p:nvGrpSpPr>
        <p:grpSpPr>
          <a:xfrm>
            <a:off x="7846045" y="4235741"/>
            <a:ext cx="3280231" cy="1151975"/>
            <a:chOff x="7856082" y="5012882"/>
            <a:chExt cx="3280231" cy="11519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0F90FA-503A-4B5E-AC4E-8DD48288EAB2}"/>
                </a:ext>
              </a:extLst>
            </p:cNvPr>
            <p:cNvSpPr txBox="1"/>
            <p:nvPr/>
          </p:nvSpPr>
          <p:spPr>
            <a:xfrm>
              <a:off x="7856083" y="5012882"/>
              <a:ext cx="3280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Security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E155C-8C4C-4150-9E9A-888AF1CAB2D0}"/>
                </a:ext>
              </a:extLst>
            </p:cNvPr>
            <p:cNvSpPr txBox="1"/>
            <p:nvPr/>
          </p:nvSpPr>
          <p:spPr>
            <a:xfrm>
              <a:off x="7856082" y="5458253"/>
              <a:ext cx="3280230" cy="70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Users and staff details will be safe within our app.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541E7-ED15-4960-9E1E-6D8DD4E973A5}"/>
              </a:ext>
            </a:extLst>
          </p:cNvPr>
          <p:cNvGrpSpPr/>
          <p:nvPr/>
        </p:nvGrpSpPr>
        <p:grpSpPr>
          <a:xfrm>
            <a:off x="7846044" y="5585630"/>
            <a:ext cx="3280231" cy="1151975"/>
            <a:chOff x="7856082" y="5012882"/>
            <a:chExt cx="3280231" cy="11519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23DBAA-BEC1-4C55-AB26-94EAA4D85D5C}"/>
                </a:ext>
              </a:extLst>
            </p:cNvPr>
            <p:cNvSpPr txBox="1"/>
            <p:nvPr/>
          </p:nvSpPr>
          <p:spPr>
            <a:xfrm>
              <a:off x="7856083" y="5012882"/>
              <a:ext cx="3280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Maintainability    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59FEC2-4757-4269-8B6D-D40242A21317}"/>
                </a:ext>
              </a:extLst>
            </p:cNvPr>
            <p:cNvSpPr txBox="1"/>
            <p:nvPr/>
          </p:nvSpPr>
          <p:spPr>
            <a:xfrm>
              <a:off x="7856082" y="5458253"/>
              <a:ext cx="3280230" cy="70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 updates and maintenance will also be done for the app.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149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3" grpId="0"/>
      <p:bldP spid="5" grpId="0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89C5515-D0B8-4EF1-B7BA-A9DF76151AA8}"/>
              </a:ext>
            </a:extLst>
          </p:cNvPr>
          <p:cNvSpPr/>
          <p:nvPr/>
        </p:nvSpPr>
        <p:spPr>
          <a:xfrm>
            <a:off x="668700" y="2071842"/>
            <a:ext cx="3193862" cy="3948663"/>
          </a:xfrm>
          <a:custGeom>
            <a:avLst/>
            <a:gdLst>
              <a:gd name="connsiteX0" fmla="*/ 11913 w 3193862"/>
              <a:gd name="connsiteY0" fmla="*/ 0 h 3948663"/>
              <a:gd name="connsiteX1" fmla="*/ 3181949 w 3193862"/>
              <a:gd name="connsiteY1" fmla="*/ 0 h 3948663"/>
              <a:gd name="connsiteX2" fmla="*/ 3193862 w 3193862"/>
              <a:gd name="connsiteY2" fmla="*/ 2405 h 3948663"/>
              <a:gd name="connsiteX3" fmla="*/ 3193862 w 3193862"/>
              <a:gd name="connsiteY3" fmla="*/ 3790120 h 3948663"/>
              <a:gd name="connsiteX4" fmla="*/ 3035319 w 3193862"/>
              <a:gd name="connsiteY4" fmla="*/ 3948663 h 3948663"/>
              <a:gd name="connsiteX5" fmla="*/ 158543 w 3193862"/>
              <a:gd name="connsiteY5" fmla="*/ 3948663 h 3948663"/>
              <a:gd name="connsiteX6" fmla="*/ 0 w 3193862"/>
              <a:gd name="connsiteY6" fmla="*/ 3790120 h 3948663"/>
              <a:gd name="connsiteX7" fmla="*/ 0 w 3193862"/>
              <a:gd name="connsiteY7" fmla="*/ 2405 h 39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3862" h="3948663">
                <a:moveTo>
                  <a:pt x="11913" y="0"/>
                </a:moveTo>
                <a:lnTo>
                  <a:pt x="3181949" y="0"/>
                </a:lnTo>
                <a:lnTo>
                  <a:pt x="3193862" y="2405"/>
                </a:lnTo>
                <a:lnTo>
                  <a:pt x="3193862" y="3790120"/>
                </a:lnTo>
                <a:cubicBezTo>
                  <a:pt x="3193862" y="3877681"/>
                  <a:pt x="3122880" y="3948663"/>
                  <a:pt x="3035319" y="3948663"/>
                </a:cubicBezTo>
                <a:lnTo>
                  <a:pt x="158543" y="3948663"/>
                </a:lnTo>
                <a:cubicBezTo>
                  <a:pt x="70982" y="3948663"/>
                  <a:pt x="0" y="3877681"/>
                  <a:pt x="0" y="3790120"/>
                </a:cubicBezTo>
                <a:lnTo>
                  <a:pt x="0" y="240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6C87060-BAD1-4232-8E61-9BC7639023E2}"/>
              </a:ext>
            </a:extLst>
          </p:cNvPr>
          <p:cNvSpPr/>
          <p:nvPr/>
        </p:nvSpPr>
        <p:spPr>
          <a:xfrm>
            <a:off x="4302297" y="1543267"/>
            <a:ext cx="3395495" cy="4605703"/>
          </a:xfrm>
          <a:custGeom>
            <a:avLst/>
            <a:gdLst>
              <a:gd name="connsiteX0" fmla="*/ 11913 w 3193862"/>
              <a:gd name="connsiteY0" fmla="*/ 0 h 3948663"/>
              <a:gd name="connsiteX1" fmla="*/ 3181949 w 3193862"/>
              <a:gd name="connsiteY1" fmla="*/ 0 h 3948663"/>
              <a:gd name="connsiteX2" fmla="*/ 3193862 w 3193862"/>
              <a:gd name="connsiteY2" fmla="*/ 2405 h 3948663"/>
              <a:gd name="connsiteX3" fmla="*/ 3193862 w 3193862"/>
              <a:gd name="connsiteY3" fmla="*/ 3790120 h 3948663"/>
              <a:gd name="connsiteX4" fmla="*/ 3035319 w 3193862"/>
              <a:gd name="connsiteY4" fmla="*/ 3948663 h 3948663"/>
              <a:gd name="connsiteX5" fmla="*/ 158543 w 3193862"/>
              <a:gd name="connsiteY5" fmla="*/ 3948663 h 3948663"/>
              <a:gd name="connsiteX6" fmla="*/ 0 w 3193862"/>
              <a:gd name="connsiteY6" fmla="*/ 3790120 h 3948663"/>
              <a:gd name="connsiteX7" fmla="*/ 0 w 3193862"/>
              <a:gd name="connsiteY7" fmla="*/ 2405 h 39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3862" h="3948663">
                <a:moveTo>
                  <a:pt x="11913" y="0"/>
                </a:moveTo>
                <a:lnTo>
                  <a:pt x="3181949" y="0"/>
                </a:lnTo>
                <a:lnTo>
                  <a:pt x="3193862" y="2405"/>
                </a:lnTo>
                <a:lnTo>
                  <a:pt x="3193862" y="3790120"/>
                </a:lnTo>
                <a:cubicBezTo>
                  <a:pt x="3193862" y="3877681"/>
                  <a:pt x="3122880" y="3948663"/>
                  <a:pt x="3035319" y="3948663"/>
                </a:cubicBezTo>
                <a:lnTo>
                  <a:pt x="158543" y="3948663"/>
                </a:lnTo>
                <a:cubicBezTo>
                  <a:pt x="70982" y="3948663"/>
                  <a:pt x="0" y="3877681"/>
                  <a:pt x="0" y="3790120"/>
                </a:cubicBezTo>
                <a:lnTo>
                  <a:pt x="0" y="240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8EEE389-C619-4090-AE5F-2B4268167883}"/>
              </a:ext>
            </a:extLst>
          </p:cNvPr>
          <p:cNvSpPr/>
          <p:nvPr/>
        </p:nvSpPr>
        <p:spPr>
          <a:xfrm>
            <a:off x="7976890" y="1642212"/>
            <a:ext cx="3395494" cy="4506758"/>
          </a:xfrm>
          <a:custGeom>
            <a:avLst/>
            <a:gdLst>
              <a:gd name="connsiteX0" fmla="*/ 11913 w 3193862"/>
              <a:gd name="connsiteY0" fmla="*/ 0 h 3948663"/>
              <a:gd name="connsiteX1" fmla="*/ 3181949 w 3193862"/>
              <a:gd name="connsiteY1" fmla="*/ 0 h 3948663"/>
              <a:gd name="connsiteX2" fmla="*/ 3193862 w 3193862"/>
              <a:gd name="connsiteY2" fmla="*/ 2405 h 3948663"/>
              <a:gd name="connsiteX3" fmla="*/ 3193862 w 3193862"/>
              <a:gd name="connsiteY3" fmla="*/ 3790120 h 3948663"/>
              <a:gd name="connsiteX4" fmla="*/ 3035319 w 3193862"/>
              <a:gd name="connsiteY4" fmla="*/ 3948663 h 3948663"/>
              <a:gd name="connsiteX5" fmla="*/ 158543 w 3193862"/>
              <a:gd name="connsiteY5" fmla="*/ 3948663 h 3948663"/>
              <a:gd name="connsiteX6" fmla="*/ 0 w 3193862"/>
              <a:gd name="connsiteY6" fmla="*/ 3790120 h 3948663"/>
              <a:gd name="connsiteX7" fmla="*/ 0 w 3193862"/>
              <a:gd name="connsiteY7" fmla="*/ 2405 h 39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3862" h="3948663">
                <a:moveTo>
                  <a:pt x="11913" y="0"/>
                </a:moveTo>
                <a:lnTo>
                  <a:pt x="3181949" y="0"/>
                </a:lnTo>
                <a:lnTo>
                  <a:pt x="3193862" y="2405"/>
                </a:lnTo>
                <a:lnTo>
                  <a:pt x="3193862" y="3790120"/>
                </a:lnTo>
                <a:cubicBezTo>
                  <a:pt x="3193862" y="3877681"/>
                  <a:pt x="3122880" y="3948663"/>
                  <a:pt x="3035319" y="3948663"/>
                </a:cubicBezTo>
                <a:lnTo>
                  <a:pt x="158543" y="3948663"/>
                </a:lnTo>
                <a:cubicBezTo>
                  <a:pt x="70982" y="3948663"/>
                  <a:pt x="0" y="3877681"/>
                  <a:pt x="0" y="3790120"/>
                </a:cubicBezTo>
                <a:lnTo>
                  <a:pt x="0" y="240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FE80F1-76FA-4219-A427-DD97B42D7F7B}"/>
              </a:ext>
            </a:extLst>
          </p:cNvPr>
          <p:cNvSpPr txBox="1"/>
          <p:nvPr/>
        </p:nvSpPr>
        <p:spPr>
          <a:xfrm>
            <a:off x="4302297" y="3133082"/>
            <a:ext cx="33954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Processor : 1200Mhz processor or 	   better.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RAM          : 2GB or higher.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Device       : Basic Sensors, 	  Features	    Wi-Fi, GPS, Camera.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A47F41-B37B-45CA-8A14-5A0CF288BC1B}"/>
              </a:ext>
            </a:extLst>
          </p:cNvPr>
          <p:cNvGrpSpPr/>
          <p:nvPr/>
        </p:nvGrpSpPr>
        <p:grpSpPr>
          <a:xfrm>
            <a:off x="1282040" y="4218195"/>
            <a:ext cx="2741160" cy="1468509"/>
            <a:chOff x="4574040" y="4056405"/>
            <a:chExt cx="2741160" cy="14685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8BE664-89EE-41B3-9CA0-834634F4CF53}"/>
                </a:ext>
              </a:extLst>
            </p:cNvPr>
            <p:cNvSpPr txBox="1"/>
            <p:nvPr/>
          </p:nvSpPr>
          <p:spPr>
            <a:xfrm>
              <a:off x="4574040" y="4056405"/>
              <a:ext cx="27411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Quality Choices Ingredients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338744-005E-4479-B002-61FB00DEB6E7}"/>
                </a:ext>
              </a:extLst>
            </p:cNvPr>
            <p:cNvSpPr txBox="1"/>
            <p:nvPr/>
          </p:nvSpPr>
          <p:spPr>
            <a:xfrm>
              <a:off x="4574042" y="4952450"/>
              <a:ext cx="2741158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id-ID" sz="1200" dirty="0">
                  <a:solidFill>
                    <a:schemeClr val="bg1"/>
                  </a:solidFill>
                </a:rPr>
                <a:t>Vivamus elementum semper nisi. Aenean vulputate eleifend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  <a:endParaRPr lang="en-ID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32EA9B1-3D37-47ED-B972-818BA652068A}"/>
              </a:ext>
            </a:extLst>
          </p:cNvPr>
          <p:cNvSpPr txBox="1"/>
          <p:nvPr/>
        </p:nvSpPr>
        <p:spPr>
          <a:xfrm>
            <a:off x="1282040" y="3846119"/>
            <a:ext cx="1976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01.</a:t>
            </a:r>
            <a:endParaRPr lang="en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4B66C7-797A-45E0-92DA-43339AC0A7DD}"/>
              </a:ext>
            </a:extLst>
          </p:cNvPr>
          <p:cNvSpPr txBox="1"/>
          <p:nvPr/>
        </p:nvSpPr>
        <p:spPr>
          <a:xfrm>
            <a:off x="5558795" y="2071842"/>
            <a:ext cx="197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Client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1D3BBB1-0E9F-4BF9-B6AC-BEE5E75010AC}"/>
              </a:ext>
            </a:extLst>
          </p:cNvPr>
          <p:cNvSpPr/>
          <p:nvPr/>
        </p:nvSpPr>
        <p:spPr>
          <a:xfrm rot="13500000">
            <a:off x="10338544" y="6056030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2D80601-BDAF-44C0-AF1A-A094837C08ED}"/>
              </a:ext>
            </a:extLst>
          </p:cNvPr>
          <p:cNvSpPr/>
          <p:nvPr/>
        </p:nvSpPr>
        <p:spPr>
          <a:xfrm rot="13500000">
            <a:off x="10915705" y="-149647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B4F3050-1631-47DC-A5DA-B46A92A8FA78}"/>
              </a:ext>
            </a:extLst>
          </p:cNvPr>
          <p:cNvSpPr/>
          <p:nvPr/>
        </p:nvSpPr>
        <p:spPr>
          <a:xfrm rot="13500000">
            <a:off x="2678529" y="6311827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BC85BF-94CF-470E-A220-6E54966B0E18}"/>
              </a:ext>
            </a:extLst>
          </p:cNvPr>
          <p:cNvSpPr/>
          <p:nvPr/>
        </p:nvSpPr>
        <p:spPr>
          <a:xfrm rot="13500000">
            <a:off x="-169161" y="404060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A0F996A-27D4-4924-9550-4ECED9AB476B}"/>
              </a:ext>
            </a:extLst>
          </p:cNvPr>
          <p:cNvSpPr/>
          <p:nvPr/>
        </p:nvSpPr>
        <p:spPr>
          <a:xfrm rot="13500000">
            <a:off x="6775061" y="-2777"/>
            <a:ext cx="278680" cy="759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0BC8CD7-45A9-4097-9CD3-1AF3A90C5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5" r="187"/>
          <a:stretch/>
        </p:blipFill>
        <p:spPr>
          <a:xfrm>
            <a:off x="668700" y="1191420"/>
            <a:ext cx="3203586" cy="5150392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1358059-4990-4724-BE12-A74DDAFFEB53}"/>
              </a:ext>
            </a:extLst>
          </p:cNvPr>
          <p:cNvSpPr txBox="1"/>
          <p:nvPr/>
        </p:nvSpPr>
        <p:spPr>
          <a:xfrm>
            <a:off x="831578" y="1308313"/>
            <a:ext cx="274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Hardware Requirement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09360-A378-4201-ABA4-A02E678C8040}"/>
              </a:ext>
            </a:extLst>
          </p:cNvPr>
          <p:cNvSpPr txBox="1"/>
          <p:nvPr/>
        </p:nvSpPr>
        <p:spPr>
          <a:xfrm>
            <a:off x="8933053" y="2015814"/>
            <a:ext cx="197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Developer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62A3C-AB7A-4E71-B6C9-64AC56649C2C}"/>
              </a:ext>
            </a:extLst>
          </p:cNvPr>
          <p:cNvSpPr txBox="1"/>
          <p:nvPr/>
        </p:nvSpPr>
        <p:spPr>
          <a:xfrm>
            <a:off x="7976889" y="3109689"/>
            <a:ext cx="3395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Processor : 1200Mhz processor or 	   better.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RAM          : 2GB or higher.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System’s    : Quad core or higher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Processor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System’s    : 8GB or higher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RAM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Device       : Sensors, Text to 	  Features	    Speech, Bluetooth,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    Wi-Fi, GPS, Camera.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81119752-B034-49A1-9C04-BD5EA2B60472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950C47-7127-4151-A449-A1C65DA2FEFC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14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49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1" grpId="0" animBg="1"/>
      <p:bldP spid="35" grpId="0"/>
      <p:bldP spid="45" grpId="0"/>
      <p:bldP spid="46" grpId="0"/>
      <p:bldP spid="48" grpId="0" animBg="1"/>
      <p:bldP spid="49" grpId="0" animBg="1"/>
      <p:bldP spid="50" grpId="0" animBg="1"/>
      <p:bldP spid="51" grpId="0" animBg="1"/>
      <p:bldP spid="52" grpId="0" animBg="1"/>
      <p:bldP spid="33" grpId="0"/>
      <p:bldP spid="34" grpId="0"/>
      <p:bldP spid="37" grpId="0"/>
      <p:bldP spid="41" grpId="0" animBg="1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89C5515-D0B8-4EF1-B7BA-A9DF76151AA8}"/>
              </a:ext>
            </a:extLst>
          </p:cNvPr>
          <p:cNvSpPr/>
          <p:nvPr/>
        </p:nvSpPr>
        <p:spPr>
          <a:xfrm>
            <a:off x="668700" y="2071842"/>
            <a:ext cx="3193862" cy="3948663"/>
          </a:xfrm>
          <a:custGeom>
            <a:avLst/>
            <a:gdLst>
              <a:gd name="connsiteX0" fmla="*/ 11913 w 3193862"/>
              <a:gd name="connsiteY0" fmla="*/ 0 h 3948663"/>
              <a:gd name="connsiteX1" fmla="*/ 3181949 w 3193862"/>
              <a:gd name="connsiteY1" fmla="*/ 0 h 3948663"/>
              <a:gd name="connsiteX2" fmla="*/ 3193862 w 3193862"/>
              <a:gd name="connsiteY2" fmla="*/ 2405 h 3948663"/>
              <a:gd name="connsiteX3" fmla="*/ 3193862 w 3193862"/>
              <a:gd name="connsiteY3" fmla="*/ 3790120 h 3948663"/>
              <a:gd name="connsiteX4" fmla="*/ 3035319 w 3193862"/>
              <a:gd name="connsiteY4" fmla="*/ 3948663 h 3948663"/>
              <a:gd name="connsiteX5" fmla="*/ 158543 w 3193862"/>
              <a:gd name="connsiteY5" fmla="*/ 3948663 h 3948663"/>
              <a:gd name="connsiteX6" fmla="*/ 0 w 3193862"/>
              <a:gd name="connsiteY6" fmla="*/ 3790120 h 3948663"/>
              <a:gd name="connsiteX7" fmla="*/ 0 w 3193862"/>
              <a:gd name="connsiteY7" fmla="*/ 2405 h 39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3862" h="3948663">
                <a:moveTo>
                  <a:pt x="11913" y="0"/>
                </a:moveTo>
                <a:lnTo>
                  <a:pt x="3181949" y="0"/>
                </a:lnTo>
                <a:lnTo>
                  <a:pt x="3193862" y="2405"/>
                </a:lnTo>
                <a:lnTo>
                  <a:pt x="3193862" y="3790120"/>
                </a:lnTo>
                <a:cubicBezTo>
                  <a:pt x="3193862" y="3877681"/>
                  <a:pt x="3122880" y="3948663"/>
                  <a:pt x="3035319" y="3948663"/>
                </a:cubicBezTo>
                <a:lnTo>
                  <a:pt x="158543" y="3948663"/>
                </a:lnTo>
                <a:cubicBezTo>
                  <a:pt x="70982" y="3948663"/>
                  <a:pt x="0" y="3877681"/>
                  <a:pt x="0" y="3790120"/>
                </a:cubicBezTo>
                <a:lnTo>
                  <a:pt x="0" y="240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6C87060-BAD1-4232-8E61-9BC7639023E2}"/>
              </a:ext>
            </a:extLst>
          </p:cNvPr>
          <p:cNvSpPr/>
          <p:nvPr/>
        </p:nvSpPr>
        <p:spPr>
          <a:xfrm>
            <a:off x="4302297" y="1543267"/>
            <a:ext cx="3395495" cy="4605703"/>
          </a:xfrm>
          <a:custGeom>
            <a:avLst/>
            <a:gdLst>
              <a:gd name="connsiteX0" fmla="*/ 11913 w 3193862"/>
              <a:gd name="connsiteY0" fmla="*/ 0 h 3948663"/>
              <a:gd name="connsiteX1" fmla="*/ 3181949 w 3193862"/>
              <a:gd name="connsiteY1" fmla="*/ 0 h 3948663"/>
              <a:gd name="connsiteX2" fmla="*/ 3193862 w 3193862"/>
              <a:gd name="connsiteY2" fmla="*/ 2405 h 3948663"/>
              <a:gd name="connsiteX3" fmla="*/ 3193862 w 3193862"/>
              <a:gd name="connsiteY3" fmla="*/ 3790120 h 3948663"/>
              <a:gd name="connsiteX4" fmla="*/ 3035319 w 3193862"/>
              <a:gd name="connsiteY4" fmla="*/ 3948663 h 3948663"/>
              <a:gd name="connsiteX5" fmla="*/ 158543 w 3193862"/>
              <a:gd name="connsiteY5" fmla="*/ 3948663 h 3948663"/>
              <a:gd name="connsiteX6" fmla="*/ 0 w 3193862"/>
              <a:gd name="connsiteY6" fmla="*/ 3790120 h 3948663"/>
              <a:gd name="connsiteX7" fmla="*/ 0 w 3193862"/>
              <a:gd name="connsiteY7" fmla="*/ 2405 h 39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3862" h="3948663">
                <a:moveTo>
                  <a:pt x="11913" y="0"/>
                </a:moveTo>
                <a:lnTo>
                  <a:pt x="3181949" y="0"/>
                </a:lnTo>
                <a:lnTo>
                  <a:pt x="3193862" y="2405"/>
                </a:lnTo>
                <a:lnTo>
                  <a:pt x="3193862" y="3790120"/>
                </a:lnTo>
                <a:cubicBezTo>
                  <a:pt x="3193862" y="3877681"/>
                  <a:pt x="3122880" y="3948663"/>
                  <a:pt x="3035319" y="3948663"/>
                </a:cubicBezTo>
                <a:lnTo>
                  <a:pt x="158543" y="3948663"/>
                </a:lnTo>
                <a:cubicBezTo>
                  <a:pt x="70982" y="3948663"/>
                  <a:pt x="0" y="3877681"/>
                  <a:pt x="0" y="3790120"/>
                </a:cubicBezTo>
                <a:lnTo>
                  <a:pt x="0" y="240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8EEE389-C619-4090-AE5F-2B4268167883}"/>
              </a:ext>
            </a:extLst>
          </p:cNvPr>
          <p:cNvSpPr/>
          <p:nvPr/>
        </p:nvSpPr>
        <p:spPr>
          <a:xfrm>
            <a:off x="7976890" y="1642212"/>
            <a:ext cx="3395494" cy="4506758"/>
          </a:xfrm>
          <a:custGeom>
            <a:avLst/>
            <a:gdLst>
              <a:gd name="connsiteX0" fmla="*/ 11913 w 3193862"/>
              <a:gd name="connsiteY0" fmla="*/ 0 h 3948663"/>
              <a:gd name="connsiteX1" fmla="*/ 3181949 w 3193862"/>
              <a:gd name="connsiteY1" fmla="*/ 0 h 3948663"/>
              <a:gd name="connsiteX2" fmla="*/ 3193862 w 3193862"/>
              <a:gd name="connsiteY2" fmla="*/ 2405 h 3948663"/>
              <a:gd name="connsiteX3" fmla="*/ 3193862 w 3193862"/>
              <a:gd name="connsiteY3" fmla="*/ 3790120 h 3948663"/>
              <a:gd name="connsiteX4" fmla="*/ 3035319 w 3193862"/>
              <a:gd name="connsiteY4" fmla="*/ 3948663 h 3948663"/>
              <a:gd name="connsiteX5" fmla="*/ 158543 w 3193862"/>
              <a:gd name="connsiteY5" fmla="*/ 3948663 h 3948663"/>
              <a:gd name="connsiteX6" fmla="*/ 0 w 3193862"/>
              <a:gd name="connsiteY6" fmla="*/ 3790120 h 3948663"/>
              <a:gd name="connsiteX7" fmla="*/ 0 w 3193862"/>
              <a:gd name="connsiteY7" fmla="*/ 2405 h 39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3862" h="3948663">
                <a:moveTo>
                  <a:pt x="11913" y="0"/>
                </a:moveTo>
                <a:lnTo>
                  <a:pt x="3181949" y="0"/>
                </a:lnTo>
                <a:lnTo>
                  <a:pt x="3193862" y="2405"/>
                </a:lnTo>
                <a:lnTo>
                  <a:pt x="3193862" y="3790120"/>
                </a:lnTo>
                <a:cubicBezTo>
                  <a:pt x="3193862" y="3877681"/>
                  <a:pt x="3122880" y="3948663"/>
                  <a:pt x="3035319" y="3948663"/>
                </a:cubicBezTo>
                <a:lnTo>
                  <a:pt x="158543" y="3948663"/>
                </a:lnTo>
                <a:cubicBezTo>
                  <a:pt x="70982" y="3948663"/>
                  <a:pt x="0" y="3877681"/>
                  <a:pt x="0" y="3790120"/>
                </a:cubicBezTo>
                <a:lnTo>
                  <a:pt x="0" y="240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FE80F1-76FA-4219-A427-DD97B42D7F7B}"/>
              </a:ext>
            </a:extLst>
          </p:cNvPr>
          <p:cNvSpPr txBox="1"/>
          <p:nvPr/>
        </p:nvSpPr>
        <p:spPr>
          <a:xfrm>
            <a:off x="4302297" y="3133082"/>
            <a:ext cx="339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Mobile’s OS : Android 7 or higher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Display         : 720p minimum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A47F41-B37B-45CA-8A14-5A0CF288BC1B}"/>
              </a:ext>
            </a:extLst>
          </p:cNvPr>
          <p:cNvGrpSpPr/>
          <p:nvPr/>
        </p:nvGrpSpPr>
        <p:grpSpPr>
          <a:xfrm>
            <a:off x="1282040" y="4218195"/>
            <a:ext cx="2741160" cy="1468509"/>
            <a:chOff x="4574040" y="4056405"/>
            <a:chExt cx="2741160" cy="14685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8BE664-89EE-41B3-9CA0-834634F4CF53}"/>
                </a:ext>
              </a:extLst>
            </p:cNvPr>
            <p:cNvSpPr txBox="1"/>
            <p:nvPr/>
          </p:nvSpPr>
          <p:spPr>
            <a:xfrm>
              <a:off x="4574040" y="4056405"/>
              <a:ext cx="27411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Quality Choices Ingredients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338744-005E-4479-B002-61FB00DEB6E7}"/>
                </a:ext>
              </a:extLst>
            </p:cNvPr>
            <p:cNvSpPr txBox="1"/>
            <p:nvPr/>
          </p:nvSpPr>
          <p:spPr>
            <a:xfrm>
              <a:off x="4574042" y="4952450"/>
              <a:ext cx="2741158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id-ID" sz="1200" dirty="0">
                  <a:solidFill>
                    <a:schemeClr val="bg1"/>
                  </a:solidFill>
                </a:rPr>
                <a:t>Vivamus elementum semper nisi. Aenean vulputate eleifend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  <a:endParaRPr lang="en-ID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32EA9B1-3D37-47ED-B972-818BA652068A}"/>
              </a:ext>
            </a:extLst>
          </p:cNvPr>
          <p:cNvSpPr txBox="1"/>
          <p:nvPr/>
        </p:nvSpPr>
        <p:spPr>
          <a:xfrm>
            <a:off x="1282040" y="3846119"/>
            <a:ext cx="1976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01.</a:t>
            </a:r>
            <a:endParaRPr lang="en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4B66C7-797A-45E0-92DA-43339AC0A7DD}"/>
              </a:ext>
            </a:extLst>
          </p:cNvPr>
          <p:cNvSpPr txBox="1"/>
          <p:nvPr/>
        </p:nvSpPr>
        <p:spPr>
          <a:xfrm>
            <a:off x="5558795" y="2071842"/>
            <a:ext cx="197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Client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1D3BBB1-0E9F-4BF9-B6AC-BEE5E75010AC}"/>
              </a:ext>
            </a:extLst>
          </p:cNvPr>
          <p:cNvSpPr/>
          <p:nvPr/>
        </p:nvSpPr>
        <p:spPr>
          <a:xfrm rot="13500000">
            <a:off x="10338544" y="6056030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2D80601-BDAF-44C0-AF1A-A094837C08ED}"/>
              </a:ext>
            </a:extLst>
          </p:cNvPr>
          <p:cNvSpPr/>
          <p:nvPr/>
        </p:nvSpPr>
        <p:spPr>
          <a:xfrm rot="13500000">
            <a:off x="10915705" y="-149647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B4F3050-1631-47DC-A5DA-B46A92A8FA78}"/>
              </a:ext>
            </a:extLst>
          </p:cNvPr>
          <p:cNvSpPr/>
          <p:nvPr/>
        </p:nvSpPr>
        <p:spPr>
          <a:xfrm rot="13500000">
            <a:off x="2678529" y="6311827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BC85BF-94CF-470E-A220-6E54966B0E18}"/>
              </a:ext>
            </a:extLst>
          </p:cNvPr>
          <p:cNvSpPr/>
          <p:nvPr/>
        </p:nvSpPr>
        <p:spPr>
          <a:xfrm rot="13500000">
            <a:off x="-169161" y="404060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A0F996A-27D4-4924-9550-4ECED9AB476B}"/>
              </a:ext>
            </a:extLst>
          </p:cNvPr>
          <p:cNvSpPr/>
          <p:nvPr/>
        </p:nvSpPr>
        <p:spPr>
          <a:xfrm rot="13500000">
            <a:off x="6775061" y="-2777"/>
            <a:ext cx="278680" cy="759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0BC8CD7-45A9-4097-9CD3-1AF3A90C5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5" r="187"/>
          <a:stretch/>
        </p:blipFill>
        <p:spPr>
          <a:xfrm>
            <a:off x="668700" y="1191420"/>
            <a:ext cx="3203586" cy="5150392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1358059-4990-4724-BE12-A74DDAFFEB53}"/>
              </a:ext>
            </a:extLst>
          </p:cNvPr>
          <p:cNvSpPr txBox="1"/>
          <p:nvPr/>
        </p:nvSpPr>
        <p:spPr>
          <a:xfrm>
            <a:off x="831578" y="1308313"/>
            <a:ext cx="274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Software Requirement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09360-A378-4201-ABA4-A02E678C8040}"/>
              </a:ext>
            </a:extLst>
          </p:cNvPr>
          <p:cNvSpPr txBox="1"/>
          <p:nvPr/>
        </p:nvSpPr>
        <p:spPr>
          <a:xfrm>
            <a:off x="8933053" y="2015814"/>
            <a:ext cx="197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Developer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62A3C-AB7A-4E71-B6C9-64AC56649C2C}"/>
              </a:ext>
            </a:extLst>
          </p:cNvPr>
          <p:cNvSpPr txBox="1"/>
          <p:nvPr/>
        </p:nvSpPr>
        <p:spPr>
          <a:xfrm>
            <a:off x="7976889" y="3109689"/>
            <a:ext cx="33954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Operating   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Windows 8 or System 	        higher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IDE	     : Android Studio 	     	       (latest version)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Database      : SQLite and Firebase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Mobile’s OS  : Android 7 or higher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Document    : MS-word,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               MS-PowerPoint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F78149B8-6078-42F2-9CE5-EA9CD383A265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A21D12-E5D1-49A7-9913-912433F003F4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15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025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1" grpId="0" animBg="1"/>
      <p:bldP spid="35" grpId="0"/>
      <p:bldP spid="45" grpId="0"/>
      <p:bldP spid="46" grpId="0"/>
      <p:bldP spid="48" grpId="0" animBg="1"/>
      <p:bldP spid="49" grpId="0" animBg="1"/>
      <p:bldP spid="50" grpId="0" animBg="1"/>
      <p:bldP spid="51" grpId="0" animBg="1"/>
      <p:bldP spid="52" grpId="0" animBg="1"/>
      <p:bldP spid="33" grpId="0"/>
      <p:bldP spid="34" grpId="0"/>
      <p:bldP spid="37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2B190-99F1-4442-BDA3-BF3147C40B75}"/>
              </a:ext>
            </a:extLst>
          </p:cNvPr>
          <p:cNvSpPr/>
          <p:nvPr/>
        </p:nvSpPr>
        <p:spPr>
          <a:xfrm rot="10800000">
            <a:off x="10303919" y="-1"/>
            <a:ext cx="1888080" cy="6857999"/>
          </a:xfrm>
          <a:custGeom>
            <a:avLst/>
            <a:gdLst>
              <a:gd name="connsiteX0" fmla="*/ 0 w 5164590"/>
              <a:gd name="connsiteY0" fmla="*/ 0 h 6858000"/>
              <a:gd name="connsiteX1" fmla="*/ 4484671 w 5164590"/>
              <a:gd name="connsiteY1" fmla="*/ 0 h 6858000"/>
              <a:gd name="connsiteX2" fmla="*/ 4492332 w 5164590"/>
              <a:gd name="connsiteY2" fmla="*/ 11146 h 6858000"/>
              <a:gd name="connsiteX3" fmla="*/ 3609697 w 5164590"/>
              <a:gd name="connsiteY3" fmla="*/ 5531210 h 6858000"/>
              <a:gd name="connsiteX4" fmla="*/ 1962565 w 5164590"/>
              <a:gd name="connsiteY4" fmla="*/ 6858000 h 6858000"/>
              <a:gd name="connsiteX5" fmla="*/ 0 w 516459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64590" h="6858000">
                <a:moveTo>
                  <a:pt x="0" y="0"/>
                </a:moveTo>
                <a:lnTo>
                  <a:pt x="4484671" y="0"/>
                </a:lnTo>
                <a:lnTo>
                  <a:pt x="4492332" y="11146"/>
                </a:lnTo>
                <a:cubicBezTo>
                  <a:pt x="5645575" y="1783383"/>
                  <a:pt x="5291814" y="4176239"/>
                  <a:pt x="3609697" y="5531210"/>
                </a:cubicBezTo>
                <a:lnTo>
                  <a:pt x="196256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DFE1F6-2758-40F4-82BA-9F65E2500BF5}"/>
              </a:ext>
            </a:extLst>
          </p:cNvPr>
          <p:cNvSpPr/>
          <p:nvPr/>
        </p:nvSpPr>
        <p:spPr>
          <a:xfrm>
            <a:off x="0" y="0"/>
            <a:ext cx="2482469" cy="6857999"/>
          </a:xfrm>
          <a:custGeom>
            <a:avLst/>
            <a:gdLst>
              <a:gd name="connsiteX0" fmla="*/ 0 w 5164590"/>
              <a:gd name="connsiteY0" fmla="*/ 0 h 6858000"/>
              <a:gd name="connsiteX1" fmla="*/ 4484671 w 5164590"/>
              <a:gd name="connsiteY1" fmla="*/ 0 h 6858000"/>
              <a:gd name="connsiteX2" fmla="*/ 4492332 w 5164590"/>
              <a:gd name="connsiteY2" fmla="*/ 11146 h 6858000"/>
              <a:gd name="connsiteX3" fmla="*/ 3609697 w 5164590"/>
              <a:gd name="connsiteY3" fmla="*/ 5531210 h 6858000"/>
              <a:gd name="connsiteX4" fmla="*/ 1962565 w 5164590"/>
              <a:gd name="connsiteY4" fmla="*/ 6858000 h 6858000"/>
              <a:gd name="connsiteX5" fmla="*/ 0 w 516459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64590" h="6858000">
                <a:moveTo>
                  <a:pt x="0" y="0"/>
                </a:moveTo>
                <a:lnTo>
                  <a:pt x="4484671" y="0"/>
                </a:lnTo>
                <a:lnTo>
                  <a:pt x="4492332" y="11146"/>
                </a:lnTo>
                <a:cubicBezTo>
                  <a:pt x="5645575" y="1783383"/>
                  <a:pt x="5291814" y="4176239"/>
                  <a:pt x="3609697" y="5531210"/>
                </a:cubicBezTo>
                <a:lnTo>
                  <a:pt x="196256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CDC80-7D8C-4BE4-8DEB-F5EDB850B7F9}"/>
              </a:ext>
            </a:extLst>
          </p:cNvPr>
          <p:cNvSpPr txBox="1"/>
          <p:nvPr/>
        </p:nvSpPr>
        <p:spPr>
          <a:xfrm>
            <a:off x="1828800" y="160280"/>
            <a:ext cx="7286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Project Schedule(Gantt Chart)</a:t>
            </a:r>
            <a:endParaRPr lang="en-ID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80888-512F-4B9B-A890-BC549076A4DA}"/>
              </a:ext>
            </a:extLst>
          </p:cNvPr>
          <p:cNvSpPr txBox="1"/>
          <p:nvPr/>
        </p:nvSpPr>
        <p:spPr>
          <a:xfrm>
            <a:off x="565155" y="949670"/>
            <a:ext cx="11325594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1600" dirty="0"/>
              <a:t> A Gantt chart is popular type of chart that illustrates a project schedule. Gantt Chart illustrates the start and finish dates of the terminal elements and summary elements of a project. Terminal element and summary comprise the work breakdown structure of the project.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BBEBBF-7E98-445E-B1A4-0346B38739FC}"/>
              </a:ext>
            </a:extLst>
          </p:cNvPr>
          <p:cNvSpPr/>
          <p:nvPr/>
        </p:nvSpPr>
        <p:spPr>
          <a:xfrm rot="13500000">
            <a:off x="10614453" y="5641613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331FF-72C9-476D-A535-D0F165F4968C}"/>
              </a:ext>
            </a:extLst>
          </p:cNvPr>
          <p:cNvSpPr/>
          <p:nvPr/>
        </p:nvSpPr>
        <p:spPr>
          <a:xfrm rot="13500000">
            <a:off x="2067603" y="6304241"/>
            <a:ext cx="338320" cy="18094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B15F44-8308-47C9-9C70-A24B35E83F5C}"/>
              </a:ext>
            </a:extLst>
          </p:cNvPr>
          <p:cNvSpPr/>
          <p:nvPr/>
        </p:nvSpPr>
        <p:spPr>
          <a:xfrm rot="13500000">
            <a:off x="-105619" y="1061806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A5CCE8-8C9B-4683-9D2D-77282500D45E}"/>
              </a:ext>
            </a:extLst>
          </p:cNvPr>
          <p:cNvSpPr/>
          <p:nvPr/>
        </p:nvSpPr>
        <p:spPr>
          <a:xfrm rot="13500000">
            <a:off x="3531905" y="-579730"/>
            <a:ext cx="278680" cy="971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24EFD6-8DE1-4259-8A3C-97EE4800E2E8}"/>
              </a:ext>
            </a:extLst>
          </p:cNvPr>
          <p:cNvSpPr/>
          <p:nvPr/>
        </p:nvSpPr>
        <p:spPr>
          <a:xfrm rot="13500000">
            <a:off x="10164579" y="-669634"/>
            <a:ext cx="278680" cy="13392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58CC4ED-3798-402B-AA63-1C08205186A7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8A275-5A9D-4385-9C74-CBD8B6EDCF6D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16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D67A7-769F-44D7-A333-456277FA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77" y="2212699"/>
            <a:ext cx="8773749" cy="39820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687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175A0B-039D-4E66-A4D9-DF7DB0CF33F5}"/>
              </a:ext>
            </a:extLst>
          </p:cNvPr>
          <p:cNvSpPr/>
          <p:nvPr/>
        </p:nvSpPr>
        <p:spPr>
          <a:xfrm>
            <a:off x="5380501" y="6527799"/>
            <a:ext cx="1487659" cy="111761"/>
          </a:xfrm>
          <a:prstGeom prst="rect">
            <a:avLst/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7350F8-D766-45B2-A88A-6BB6474F4A3B}"/>
              </a:ext>
            </a:extLst>
          </p:cNvPr>
          <p:cNvSpPr/>
          <p:nvPr/>
        </p:nvSpPr>
        <p:spPr>
          <a:xfrm rot="13500000">
            <a:off x="103310" y="5836164"/>
            <a:ext cx="338320" cy="13094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DA5C37-983D-4187-B63B-F5E688BA4CD0}"/>
              </a:ext>
            </a:extLst>
          </p:cNvPr>
          <p:cNvSpPr/>
          <p:nvPr/>
        </p:nvSpPr>
        <p:spPr>
          <a:xfrm rot="13500000">
            <a:off x="11718373" y="285906"/>
            <a:ext cx="338320" cy="231322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34C4CF-6997-485D-B707-78FD35A3E705}"/>
              </a:ext>
            </a:extLst>
          </p:cNvPr>
          <p:cNvSpPr/>
          <p:nvPr/>
        </p:nvSpPr>
        <p:spPr>
          <a:xfrm rot="13500000">
            <a:off x="9737863" y="6001473"/>
            <a:ext cx="338320" cy="15098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6E49AF9F-B93A-4367-BB6B-EB12494A0B4E}"/>
              </a:ext>
            </a:extLst>
          </p:cNvPr>
          <p:cNvSpPr/>
          <p:nvPr/>
        </p:nvSpPr>
        <p:spPr>
          <a:xfrm>
            <a:off x="1677022" y="6502620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F8624-BE06-438B-A544-78DAB5696504}"/>
              </a:ext>
            </a:extLst>
          </p:cNvPr>
          <p:cNvSpPr txBox="1"/>
          <p:nvPr/>
        </p:nvSpPr>
        <p:spPr>
          <a:xfrm>
            <a:off x="1519066" y="6556078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17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C4AC7F-E7A1-4C7F-8B4F-37FD1D1F0E9A}"/>
              </a:ext>
            </a:extLst>
          </p:cNvPr>
          <p:cNvSpPr/>
          <p:nvPr/>
        </p:nvSpPr>
        <p:spPr>
          <a:xfrm rot="13500000">
            <a:off x="9360603" y="-653325"/>
            <a:ext cx="338320" cy="15098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67CAF-DAF9-4549-A174-0B7A674FB537}"/>
              </a:ext>
            </a:extLst>
          </p:cNvPr>
          <p:cNvSpPr txBox="1"/>
          <p:nvPr/>
        </p:nvSpPr>
        <p:spPr>
          <a:xfrm>
            <a:off x="178648" y="180975"/>
            <a:ext cx="32249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Case Diagram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1AC3B9-1D41-4842-B777-574E37A2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587" y="176212"/>
            <a:ext cx="7362825" cy="6505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658C46-F0D7-47FC-8B72-1A7146EA11F9}"/>
              </a:ext>
            </a:extLst>
          </p:cNvPr>
          <p:cNvSpPr/>
          <p:nvPr/>
        </p:nvSpPr>
        <p:spPr>
          <a:xfrm>
            <a:off x="5380501" y="6567509"/>
            <a:ext cx="1441304" cy="83482"/>
          </a:xfrm>
          <a:prstGeom prst="rect">
            <a:avLst/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337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11" grpId="0" animBg="1"/>
      <p:bldP spid="13" grpId="0" animBg="1"/>
      <p:bldP spid="14" grpId="0"/>
      <p:bldP spid="9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08501C-B844-4BAB-B801-9ED9E2A237BF}"/>
              </a:ext>
            </a:extLst>
          </p:cNvPr>
          <p:cNvSpPr txBox="1"/>
          <p:nvPr/>
        </p:nvSpPr>
        <p:spPr>
          <a:xfrm>
            <a:off x="4813442" y="180109"/>
            <a:ext cx="2936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 Diagram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6912A1-E7E6-4E29-B4DA-99D98B3FA84B}"/>
              </a:ext>
            </a:extLst>
          </p:cNvPr>
          <p:cNvSpPr/>
          <p:nvPr/>
        </p:nvSpPr>
        <p:spPr>
          <a:xfrm rot="13500000">
            <a:off x="103310" y="5836164"/>
            <a:ext cx="338320" cy="13094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EB856B-A744-4158-ABD1-74782AAE6174}"/>
              </a:ext>
            </a:extLst>
          </p:cNvPr>
          <p:cNvSpPr/>
          <p:nvPr/>
        </p:nvSpPr>
        <p:spPr>
          <a:xfrm rot="13500000">
            <a:off x="11718373" y="285906"/>
            <a:ext cx="338320" cy="231322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E38917-7623-46A9-A5CE-395CD9A8A43C}"/>
              </a:ext>
            </a:extLst>
          </p:cNvPr>
          <p:cNvSpPr/>
          <p:nvPr/>
        </p:nvSpPr>
        <p:spPr>
          <a:xfrm rot="13500000">
            <a:off x="9737863" y="6001473"/>
            <a:ext cx="338320" cy="15098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E22F9FE-A96B-4B50-8956-36D9D2521B11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48766-FC84-4BE2-A7F3-05696A060599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18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BB1F3B-40F2-4056-B3F8-CECEA6482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026" y="1101074"/>
            <a:ext cx="10899947" cy="508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17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5D4173-E067-4035-A551-0E5488C0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" y="638915"/>
            <a:ext cx="6463887" cy="586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259305-B842-471A-976D-043A16C2AB21}"/>
              </a:ext>
            </a:extLst>
          </p:cNvPr>
          <p:cNvGrpSpPr/>
          <p:nvPr/>
        </p:nvGrpSpPr>
        <p:grpSpPr>
          <a:xfrm>
            <a:off x="6582757" y="1159525"/>
            <a:ext cx="5091017" cy="1153216"/>
            <a:chOff x="6651125" y="1362659"/>
            <a:chExt cx="5091017" cy="11532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D78E70-803E-45AE-83B9-89CF61C783F1}"/>
                </a:ext>
              </a:extLst>
            </p:cNvPr>
            <p:cNvSpPr txBox="1"/>
            <p:nvPr/>
          </p:nvSpPr>
          <p:spPr>
            <a:xfrm>
              <a:off x="6651125" y="1362659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QR Scan System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8D2A18-046A-409E-91C2-67B36FF52282}"/>
                </a:ext>
              </a:extLst>
            </p:cNvPr>
            <p:cNvSpPr txBox="1"/>
            <p:nvPr/>
          </p:nvSpPr>
          <p:spPr>
            <a:xfrm>
              <a:off x="6651125" y="1809271"/>
              <a:ext cx="5091017" cy="70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Customers can scan the QR Code present on the table to gain access to the app if not already installed</a:t>
              </a:r>
              <a:endPara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E7378D-9B19-4469-94FD-0EF2D30929CF}"/>
              </a:ext>
            </a:extLst>
          </p:cNvPr>
          <p:cNvGrpSpPr/>
          <p:nvPr/>
        </p:nvGrpSpPr>
        <p:grpSpPr>
          <a:xfrm>
            <a:off x="6556728" y="2891445"/>
            <a:ext cx="5143419" cy="1469087"/>
            <a:chOff x="6651126" y="1422370"/>
            <a:chExt cx="5143419" cy="14690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7ADF55-5AFD-49B9-9556-0FD9ADFC3421}"/>
                </a:ext>
              </a:extLst>
            </p:cNvPr>
            <p:cNvSpPr txBox="1"/>
            <p:nvPr/>
          </p:nvSpPr>
          <p:spPr>
            <a:xfrm>
              <a:off x="6651126" y="1422370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User Authentication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6D4BD5-936F-4840-8992-2E3190CA721C}"/>
                </a:ext>
              </a:extLst>
            </p:cNvPr>
            <p:cNvSpPr txBox="1"/>
            <p:nvPr/>
          </p:nvSpPr>
          <p:spPr>
            <a:xfrm>
              <a:off x="6703528" y="1864766"/>
              <a:ext cx="5091017" cy="102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user authentication system is an login system for the user. The user login using phone number authentication so as to make the process faster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E31966-8CAE-4387-B8B6-15314504D6CA}"/>
              </a:ext>
            </a:extLst>
          </p:cNvPr>
          <p:cNvGrpSpPr/>
          <p:nvPr/>
        </p:nvGrpSpPr>
        <p:grpSpPr>
          <a:xfrm>
            <a:off x="6556728" y="4782463"/>
            <a:ext cx="5143419" cy="1481013"/>
            <a:chOff x="6651125" y="1362659"/>
            <a:chExt cx="5143419" cy="14810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F1CEC2-A6BE-40AB-BFD0-A292BB5FEF85}"/>
                </a:ext>
              </a:extLst>
            </p:cNvPr>
            <p:cNvSpPr txBox="1"/>
            <p:nvPr/>
          </p:nvSpPr>
          <p:spPr>
            <a:xfrm>
              <a:off x="6651125" y="1362659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Staff Authentication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4FE1B2-C4F5-469F-8DEF-4493C512E8E2}"/>
                </a:ext>
              </a:extLst>
            </p:cNvPr>
            <p:cNvSpPr txBox="1"/>
            <p:nvPr/>
          </p:nvSpPr>
          <p:spPr>
            <a:xfrm>
              <a:off x="6651126" y="1816981"/>
              <a:ext cx="5143418" cy="102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Staff Authentication system allows manager to add new staff with registration process with email and password or the login system for the already existing staff.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21F23B-E924-46D9-B7A3-AAAEFE01AE81}"/>
              </a:ext>
            </a:extLst>
          </p:cNvPr>
          <p:cNvGrpSpPr/>
          <p:nvPr/>
        </p:nvGrpSpPr>
        <p:grpSpPr>
          <a:xfrm>
            <a:off x="5691445" y="2984373"/>
            <a:ext cx="729991" cy="729991"/>
            <a:chOff x="5805672" y="2432303"/>
            <a:chExt cx="580655" cy="5806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AE2C513-C796-4F31-9D29-E9DC93221AE1}"/>
                </a:ext>
              </a:extLst>
            </p:cNvPr>
            <p:cNvSpPr/>
            <p:nvPr/>
          </p:nvSpPr>
          <p:spPr>
            <a:xfrm>
              <a:off x="5805672" y="2432303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35" name="Graphic 1">
              <a:extLst>
                <a:ext uri="{FF2B5EF4-FFF2-40B4-BE49-F238E27FC236}">
                  <a16:creationId xmlns:a16="http://schemas.microsoft.com/office/drawing/2014/main" id="{19EF0F91-A392-4804-A71B-DF04E698D198}"/>
                </a:ext>
              </a:extLst>
            </p:cNvPr>
            <p:cNvGrpSpPr/>
            <p:nvPr/>
          </p:nvGrpSpPr>
          <p:grpSpPr>
            <a:xfrm>
              <a:off x="5949777" y="2564903"/>
              <a:ext cx="292444" cy="315455"/>
              <a:chOff x="7271289" y="5303255"/>
              <a:chExt cx="603789" cy="651298"/>
            </a:xfrm>
            <a:solidFill>
              <a:schemeClr val="bg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D2B4AF7-CB14-461E-BE41-FC4364384A44}"/>
                  </a:ext>
                </a:extLst>
              </p:cNvPr>
              <p:cNvSpPr/>
              <p:nvPr/>
            </p:nvSpPr>
            <p:spPr>
              <a:xfrm>
                <a:off x="7271289" y="5303255"/>
                <a:ext cx="603789" cy="651298"/>
              </a:xfrm>
              <a:custGeom>
                <a:avLst/>
                <a:gdLst>
                  <a:gd name="connsiteX0" fmla="*/ 584549 w 603789"/>
                  <a:gd name="connsiteY0" fmla="*/ 419365 h 651298"/>
                  <a:gd name="connsiteX1" fmla="*/ 603790 w 603789"/>
                  <a:gd name="connsiteY1" fmla="*/ 317923 h 651298"/>
                  <a:gd name="connsiteX2" fmla="*/ 591026 w 603789"/>
                  <a:gd name="connsiteY2" fmla="*/ 305160 h 651298"/>
                  <a:gd name="connsiteX3" fmla="*/ 561022 w 603789"/>
                  <a:gd name="connsiteY3" fmla="*/ 305160 h 651298"/>
                  <a:gd name="connsiteX4" fmla="*/ 363474 w 603789"/>
                  <a:gd name="connsiteY4" fmla="*/ 119898 h 651298"/>
                  <a:gd name="connsiteX5" fmla="*/ 215360 w 603789"/>
                  <a:gd name="connsiteY5" fmla="*/ 186573 h 651298"/>
                  <a:gd name="connsiteX6" fmla="*/ 164878 w 603789"/>
                  <a:gd name="connsiteY6" fmla="*/ 177144 h 651298"/>
                  <a:gd name="connsiteX7" fmla="*/ 151066 w 603789"/>
                  <a:gd name="connsiteY7" fmla="*/ 177811 h 651298"/>
                  <a:gd name="connsiteX8" fmla="*/ 124777 w 603789"/>
                  <a:gd name="connsiteY8" fmla="*/ 10742 h 651298"/>
                  <a:gd name="connsiteX9" fmla="*/ 110204 w 603789"/>
                  <a:gd name="connsiteY9" fmla="*/ 169 h 651298"/>
                  <a:gd name="connsiteX10" fmla="*/ 99631 w 603789"/>
                  <a:gd name="connsiteY10" fmla="*/ 14743 h 651298"/>
                  <a:gd name="connsiteX11" fmla="*/ 126111 w 603789"/>
                  <a:gd name="connsiteY11" fmla="*/ 182668 h 651298"/>
                  <a:gd name="connsiteX12" fmla="*/ 110680 w 603789"/>
                  <a:gd name="connsiteY12" fmla="*/ 188098 h 651298"/>
                  <a:gd name="connsiteX13" fmla="*/ 40481 w 603789"/>
                  <a:gd name="connsiteY13" fmla="*/ 37031 h 651298"/>
                  <a:gd name="connsiteX14" fmla="*/ 23622 w 603789"/>
                  <a:gd name="connsiteY14" fmla="*/ 30840 h 651298"/>
                  <a:gd name="connsiteX15" fmla="*/ 17430 w 603789"/>
                  <a:gd name="connsiteY15" fmla="*/ 47699 h 651298"/>
                  <a:gd name="connsiteX16" fmla="*/ 88202 w 603789"/>
                  <a:gd name="connsiteY16" fmla="*/ 199909 h 651298"/>
                  <a:gd name="connsiteX17" fmla="*/ 24860 w 603789"/>
                  <a:gd name="connsiteY17" fmla="*/ 305065 h 651298"/>
                  <a:gd name="connsiteX18" fmla="*/ 12763 w 603789"/>
                  <a:gd name="connsiteY18" fmla="*/ 305065 h 651298"/>
                  <a:gd name="connsiteX19" fmla="*/ 0 w 603789"/>
                  <a:gd name="connsiteY19" fmla="*/ 317828 h 651298"/>
                  <a:gd name="connsiteX20" fmla="*/ 14383 w 603789"/>
                  <a:gd name="connsiteY20" fmla="*/ 404029 h 651298"/>
                  <a:gd name="connsiteX21" fmla="*/ 69723 w 603789"/>
                  <a:gd name="connsiteY21" fmla="*/ 517282 h 651298"/>
                  <a:gd name="connsiteX22" fmla="*/ 118681 w 603789"/>
                  <a:gd name="connsiteY22" fmla="*/ 570812 h 651298"/>
                  <a:gd name="connsiteX23" fmla="*/ 143256 w 603789"/>
                  <a:gd name="connsiteY23" fmla="*/ 583385 h 651298"/>
                  <a:gd name="connsiteX24" fmla="*/ 143256 w 603789"/>
                  <a:gd name="connsiteY24" fmla="*/ 638535 h 651298"/>
                  <a:gd name="connsiteX25" fmla="*/ 156020 w 603789"/>
                  <a:gd name="connsiteY25" fmla="*/ 651299 h 651298"/>
                  <a:gd name="connsiteX26" fmla="*/ 447865 w 603789"/>
                  <a:gd name="connsiteY26" fmla="*/ 651299 h 651298"/>
                  <a:gd name="connsiteX27" fmla="*/ 460629 w 603789"/>
                  <a:gd name="connsiteY27" fmla="*/ 638535 h 651298"/>
                  <a:gd name="connsiteX28" fmla="*/ 460629 w 603789"/>
                  <a:gd name="connsiteY28" fmla="*/ 583385 h 651298"/>
                  <a:gd name="connsiteX29" fmla="*/ 496824 w 603789"/>
                  <a:gd name="connsiteY29" fmla="*/ 559954 h 651298"/>
                  <a:gd name="connsiteX30" fmla="*/ 584549 w 603789"/>
                  <a:gd name="connsiteY30" fmla="*/ 419365 h 651298"/>
                  <a:gd name="connsiteX31" fmla="*/ 584549 w 603789"/>
                  <a:gd name="connsiteY31" fmla="*/ 419365 h 651298"/>
                  <a:gd name="connsiteX32" fmla="*/ 477964 w 603789"/>
                  <a:gd name="connsiteY32" fmla="*/ 542809 h 651298"/>
                  <a:gd name="connsiteX33" fmla="*/ 447770 w 603789"/>
                  <a:gd name="connsiteY33" fmla="*/ 559477 h 651298"/>
                  <a:gd name="connsiteX34" fmla="*/ 155924 w 603789"/>
                  <a:gd name="connsiteY34" fmla="*/ 559477 h 651298"/>
                  <a:gd name="connsiteX35" fmla="*/ 124873 w 603789"/>
                  <a:gd name="connsiteY35" fmla="*/ 541951 h 651298"/>
                  <a:gd name="connsiteX36" fmla="*/ 83915 w 603789"/>
                  <a:gd name="connsiteY36" fmla="*/ 493183 h 651298"/>
                  <a:gd name="connsiteX37" fmla="*/ 519874 w 603789"/>
                  <a:gd name="connsiteY37" fmla="*/ 493183 h 651298"/>
                  <a:gd name="connsiteX38" fmla="*/ 477964 w 603789"/>
                  <a:gd name="connsiteY38" fmla="*/ 542809 h 651298"/>
                  <a:gd name="connsiteX39" fmla="*/ 477964 w 603789"/>
                  <a:gd name="connsiteY39" fmla="*/ 542809 h 651298"/>
                  <a:gd name="connsiteX40" fmla="*/ 575881 w 603789"/>
                  <a:gd name="connsiteY40" fmla="*/ 345736 h 651298"/>
                  <a:gd name="connsiteX41" fmla="*/ 563213 w 603789"/>
                  <a:gd name="connsiteY41" fmla="*/ 402601 h 651298"/>
                  <a:gd name="connsiteX42" fmla="*/ 348519 w 603789"/>
                  <a:gd name="connsiteY42" fmla="*/ 402601 h 651298"/>
                  <a:gd name="connsiteX43" fmla="*/ 335756 w 603789"/>
                  <a:gd name="connsiteY43" fmla="*/ 415364 h 651298"/>
                  <a:gd name="connsiteX44" fmla="*/ 335756 w 603789"/>
                  <a:gd name="connsiteY44" fmla="*/ 415840 h 651298"/>
                  <a:gd name="connsiteX45" fmla="*/ 348424 w 603789"/>
                  <a:gd name="connsiteY45" fmla="*/ 428032 h 651298"/>
                  <a:gd name="connsiteX46" fmla="*/ 349282 w 603789"/>
                  <a:gd name="connsiteY46" fmla="*/ 428032 h 651298"/>
                  <a:gd name="connsiteX47" fmla="*/ 554260 w 603789"/>
                  <a:gd name="connsiteY47" fmla="*/ 428032 h 651298"/>
                  <a:gd name="connsiteX48" fmla="*/ 535495 w 603789"/>
                  <a:gd name="connsiteY48" fmla="*/ 467752 h 651298"/>
                  <a:gd name="connsiteX49" fmla="*/ 68294 w 603789"/>
                  <a:gd name="connsiteY49" fmla="*/ 467752 h 651298"/>
                  <a:gd name="connsiteX50" fmla="*/ 49530 w 603789"/>
                  <a:gd name="connsiteY50" fmla="*/ 428032 h 651298"/>
                  <a:gd name="connsiteX51" fmla="*/ 236411 w 603789"/>
                  <a:gd name="connsiteY51" fmla="*/ 428032 h 651298"/>
                  <a:gd name="connsiteX52" fmla="*/ 249174 w 603789"/>
                  <a:gd name="connsiteY52" fmla="*/ 415269 h 651298"/>
                  <a:gd name="connsiteX53" fmla="*/ 236411 w 603789"/>
                  <a:gd name="connsiteY53" fmla="*/ 402505 h 651298"/>
                  <a:gd name="connsiteX54" fmla="*/ 40577 w 603789"/>
                  <a:gd name="connsiteY54" fmla="*/ 402505 h 651298"/>
                  <a:gd name="connsiteX55" fmla="*/ 26194 w 603789"/>
                  <a:gd name="connsiteY55" fmla="*/ 330592 h 651298"/>
                  <a:gd name="connsiteX56" fmla="*/ 577691 w 603789"/>
                  <a:gd name="connsiteY56" fmla="*/ 330592 h 651298"/>
                  <a:gd name="connsiteX57" fmla="*/ 575881 w 603789"/>
                  <a:gd name="connsiteY57" fmla="*/ 345736 h 651298"/>
                  <a:gd name="connsiteX58" fmla="*/ 575881 w 603789"/>
                  <a:gd name="connsiteY58" fmla="*/ 345736 h 651298"/>
                  <a:gd name="connsiteX59" fmla="*/ 306991 w 603789"/>
                  <a:gd name="connsiteY59" fmla="*/ 305160 h 651298"/>
                  <a:gd name="connsiteX60" fmla="*/ 363474 w 603789"/>
                  <a:gd name="connsiteY60" fmla="*/ 259916 h 651298"/>
                  <a:gd name="connsiteX61" fmla="*/ 419957 w 603789"/>
                  <a:gd name="connsiteY61" fmla="*/ 305160 h 651298"/>
                  <a:gd name="connsiteX62" fmla="*/ 306991 w 603789"/>
                  <a:gd name="connsiteY62" fmla="*/ 305160 h 651298"/>
                  <a:gd name="connsiteX63" fmla="*/ 445865 w 603789"/>
                  <a:gd name="connsiteY63" fmla="*/ 305160 h 651298"/>
                  <a:gd name="connsiteX64" fmla="*/ 363474 w 603789"/>
                  <a:gd name="connsiteY64" fmla="*/ 234485 h 651298"/>
                  <a:gd name="connsiteX65" fmla="*/ 296513 w 603789"/>
                  <a:gd name="connsiteY65" fmla="*/ 268298 h 651298"/>
                  <a:gd name="connsiteX66" fmla="*/ 280606 w 603789"/>
                  <a:gd name="connsiteY66" fmla="*/ 237913 h 651298"/>
                  <a:gd name="connsiteX67" fmla="*/ 363474 w 603789"/>
                  <a:gd name="connsiteY67" fmla="*/ 202671 h 651298"/>
                  <a:gd name="connsiteX68" fmla="*/ 478060 w 603789"/>
                  <a:gd name="connsiteY68" fmla="*/ 305160 h 651298"/>
                  <a:gd name="connsiteX69" fmla="*/ 445865 w 603789"/>
                  <a:gd name="connsiteY69" fmla="*/ 305160 h 651298"/>
                  <a:gd name="connsiteX70" fmla="*/ 108395 w 603789"/>
                  <a:gd name="connsiteY70" fmla="*/ 305160 h 651298"/>
                  <a:gd name="connsiteX71" fmla="*/ 164878 w 603789"/>
                  <a:gd name="connsiteY71" fmla="*/ 259916 h 651298"/>
                  <a:gd name="connsiteX72" fmla="*/ 221361 w 603789"/>
                  <a:gd name="connsiteY72" fmla="*/ 305160 h 651298"/>
                  <a:gd name="connsiteX73" fmla="*/ 108395 w 603789"/>
                  <a:gd name="connsiteY73" fmla="*/ 305160 h 651298"/>
                  <a:gd name="connsiteX74" fmla="*/ 363474 w 603789"/>
                  <a:gd name="connsiteY74" fmla="*/ 145330 h 651298"/>
                  <a:gd name="connsiteX75" fmla="*/ 535591 w 603789"/>
                  <a:gd name="connsiteY75" fmla="*/ 305160 h 651298"/>
                  <a:gd name="connsiteX76" fmla="*/ 503587 w 603789"/>
                  <a:gd name="connsiteY76" fmla="*/ 305160 h 651298"/>
                  <a:gd name="connsiteX77" fmla="*/ 363474 w 603789"/>
                  <a:gd name="connsiteY77" fmla="*/ 177239 h 651298"/>
                  <a:gd name="connsiteX78" fmla="*/ 264319 w 603789"/>
                  <a:gd name="connsiteY78" fmla="*/ 218197 h 651298"/>
                  <a:gd name="connsiteX79" fmla="*/ 239268 w 603789"/>
                  <a:gd name="connsiteY79" fmla="*/ 198194 h 651298"/>
                  <a:gd name="connsiteX80" fmla="*/ 363474 w 603789"/>
                  <a:gd name="connsiteY80" fmla="*/ 145330 h 651298"/>
                  <a:gd name="connsiteX81" fmla="*/ 363474 w 603789"/>
                  <a:gd name="connsiteY81" fmla="*/ 145330 h 651298"/>
                  <a:gd name="connsiteX82" fmla="*/ 164878 w 603789"/>
                  <a:gd name="connsiteY82" fmla="*/ 202671 h 651298"/>
                  <a:gd name="connsiteX83" fmla="*/ 279368 w 603789"/>
                  <a:gd name="connsiteY83" fmla="*/ 305160 h 651298"/>
                  <a:gd name="connsiteX84" fmla="*/ 247269 w 603789"/>
                  <a:gd name="connsiteY84" fmla="*/ 305160 h 651298"/>
                  <a:gd name="connsiteX85" fmla="*/ 164878 w 603789"/>
                  <a:gd name="connsiteY85" fmla="*/ 234485 h 651298"/>
                  <a:gd name="connsiteX86" fmla="*/ 82486 w 603789"/>
                  <a:gd name="connsiteY86" fmla="*/ 305160 h 651298"/>
                  <a:gd name="connsiteX87" fmla="*/ 50292 w 603789"/>
                  <a:gd name="connsiteY87" fmla="*/ 305160 h 651298"/>
                  <a:gd name="connsiteX88" fmla="*/ 164878 w 603789"/>
                  <a:gd name="connsiteY88" fmla="*/ 202671 h 651298"/>
                  <a:gd name="connsiteX89" fmla="*/ 164878 w 603789"/>
                  <a:gd name="connsiteY89" fmla="*/ 202671 h 651298"/>
                  <a:gd name="connsiteX90" fmla="*/ 168593 w 603789"/>
                  <a:gd name="connsiteY90" fmla="*/ 625962 h 651298"/>
                  <a:gd name="connsiteX91" fmla="*/ 168593 w 603789"/>
                  <a:gd name="connsiteY91" fmla="*/ 585004 h 651298"/>
                  <a:gd name="connsiteX92" fmla="*/ 435007 w 603789"/>
                  <a:gd name="connsiteY92" fmla="*/ 585004 h 651298"/>
                  <a:gd name="connsiteX93" fmla="*/ 435007 w 603789"/>
                  <a:gd name="connsiteY93" fmla="*/ 625962 h 651298"/>
                  <a:gd name="connsiteX94" fmla="*/ 168593 w 603789"/>
                  <a:gd name="connsiteY94" fmla="*/ 625962 h 65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603789" h="651298">
                    <a:moveTo>
                      <a:pt x="584549" y="419365"/>
                    </a:moveTo>
                    <a:cubicBezTo>
                      <a:pt x="595408" y="387265"/>
                      <a:pt x="603790" y="352118"/>
                      <a:pt x="603790" y="317923"/>
                    </a:cubicBezTo>
                    <a:cubicBezTo>
                      <a:pt x="603790" y="310875"/>
                      <a:pt x="598075" y="305160"/>
                      <a:pt x="591026" y="305160"/>
                    </a:cubicBezTo>
                    <a:lnTo>
                      <a:pt x="561022" y="305160"/>
                    </a:lnTo>
                    <a:cubicBezTo>
                      <a:pt x="554450" y="201909"/>
                      <a:pt x="468344" y="119898"/>
                      <a:pt x="363474" y="119898"/>
                    </a:cubicBezTo>
                    <a:cubicBezTo>
                      <a:pt x="306514" y="119898"/>
                      <a:pt x="253079" y="144092"/>
                      <a:pt x="215360" y="186573"/>
                    </a:cubicBezTo>
                    <a:cubicBezTo>
                      <a:pt x="199263" y="180382"/>
                      <a:pt x="182309" y="177144"/>
                      <a:pt x="164878" y="177144"/>
                    </a:cubicBezTo>
                    <a:cubicBezTo>
                      <a:pt x="160211" y="177144"/>
                      <a:pt x="155543" y="177335"/>
                      <a:pt x="151066" y="177811"/>
                    </a:cubicBezTo>
                    <a:lnTo>
                      <a:pt x="124777" y="10742"/>
                    </a:lnTo>
                    <a:cubicBezTo>
                      <a:pt x="123730" y="3789"/>
                      <a:pt x="117157" y="-974"/>
                      <a:pt x="110204" y="169"/>
                    </a:cubicBezTo>
                    <a:cubicBezTo>
                      <a:pt x="103251" y="1217"/>
                      <a:pt x="98488" y="7789"/>
                      <a:pt x="99631" y="14743"/>
                    </a:cubicBezTo>
                    <a:lnTo>
                      <a:pt x="126111" y="182668"/>
                    </a:lnTo>
                    <a:cubicBezTo>
                      <a:pt x="120872" y="184192"/>
                      <a:pt x="115728" y="186002"/>
                      <a:pt x="110680" y="188098"/>
                    </a:cubicBezTo>
                    <a:lnTo>
                      <a:pt x="40481" y="37031"/>
                    </a:lnTo>
                    <a:cubicBezTo>
                      <a:pt x="37529" y="30649"/>
                      <a:pt x="29909" y="27887"/>
                      <a:pt x="23622" y="30840"/>
                    </a:cubicBezTo>
                    <a:cubicBezTo>
                      <a:pt x="17240" y="33793"/>
                      <a:pt x="14478" y="41413"/>
                      <a:pt x="17430" y="47699"/>
                    </a:cubicBezTo>
                    <a:lnTo>
                      <a:pt x="88202" y="199909"/>
                    </a:lnTo>
                    <a:cubicBezTo>
                      <a:pt x="53054" y="222864"/>
                      <a:pt x="28860" y="261059"/>
                      <a:pt x="24860" y="305065"/>
                    </a:cubicBezTo>
                    <a:lnTo>
                      <a:pt x="12763" y="305065"/>
                    </a:lnTo>
                    <a:cubicBezTo>
                      <a:pt x="5715" y="305065"/>
                      <a:pt x="0" y="310780"/>
                      <a:pt x="0" y="317828"/>
                    </a:cubicBezTo>
                    <a:cubicBezTo>
                      <a:pt x="0" y="346689"/>
                      <a:pt x="6286" y="376407"/>
                      <a:pt x="14383" y="404029"/>
                    </a:cubicBezTo>
                    <a:cubicBezTo>
                      <a:pt x="26289" y="444511"/>
                      <a:pt x="44672" y="483182"/>
                      <a:pt x="69723" y="517282"/>
                    </a:cubicBezTo>
                    <a:cubicBezTo>
                      <a:pt x="84011" y="536808"/>
                      <a:pt x="100489" y="554810"/>
                      <a:pt x="118681" y="570812"/>
                    </a:cubicBezTo>
                    <a:cubicBezTo>
                      <a:pt x="125730" y="577003"/>
                      <a:pt x="134207" y="581385"/>
                      <a:pt x="143256" y="583385"/>
                    </a:cubicBezTo>
                    <a:lnTo>
                      <a:pt x="143256" y="638535"/>
                    </a:lnTo>
                    <a:cubicBezTo>
                      <a:pt x="143256" y="645583"/>
                      <a:pt x="148971" y="651299"/>
                      <a:pt x="156020" y="651299"/>
                    </a:cubicBezTo>
                    <a:lnTo>
                      <a:pt x="447865" y="651299"/>
                    </a:lnTo>
                    <a:cubicBezTo>
                      <a:pt x="454914" y="651299"/>
                      <a:pt x="460629" y="645583"/>
                      <a:pt x="460629" y="638535"/>
                    </a:cubicBezTo>
                    <a:lnTo>
                      <a:pt x="460629" y="583385"/>
                    </a:lnTo>
                    <a:cubicBezTo>
                      <a:pt x="475488" y="579956"/>
                      <a:pt x="486251" y="570336"/>
                      <a:pt x="496824" y="559954"/>
                    </a:cubicBezTo>
                    <a:cubicBezTo>
                      <a:pt x="537020" y="521187"/>
                      <a:pt x="566642" y="472323"/>
                      <a:pt x="584549" y="419365"/>
                    </a:cubicBezTo>
                    <a:lnTo>
                      <a:pt x="584549" y="419365"/>
                    </a:lnTo>
                    <a:close/>
                    <a:moveTo>
                      <a:pt x="477964" y="542809"/>
                    </a:moveTo>
                    <a:cubicBezTo>
                      <a:pt x="469202" y="551191"/>
                      <a:pt x="460629" y="559477"/>
                      <a:pt x="447770" y="559477"/>
                    </a:cubicBezTo>
                    <a:lnTo>
                      <a:pt x="155924" y="559477"/>
                    </a:lnTo>
                    <a:cubicBezTo>
                      <a:pt x="142589" y="559477"/>
                      <a:pt x="133826" y="550619"/>
                      <a:pt x="124873" y="541951"/>
                    </a:cubicBezTo>
                    <a:cubicBezTo>
                      <a:pt x="108680" y="526235"/>
                      <a:pt x="95155" y="509757"/>
                      <a:pt x="83915" y="493183"/>
                    </a:cubicBezTo>
                    <a:lnTo>
                      <a:pt x="519874" y="493183"/>
                    </a:lnTo>
                    <a:cubicBezTo>
                      <a:pt x="507682" y="511186"/>
                      <a:pt x="493680" y="527854"/>
                      <a:pt x="477964" y="542809"/>
                    </a:cubicBezTo>
                    <a:lnTo>
                      <a:pt x="477964" y="542809"/>
                    </a:lnTo>
                    <a:close/>
                    <a:moveTo>
                      <a:pt x="575881" y="345736"/>
                    </a:moveTo>
                    <a:cubicBezTo>
                      <a:pt x="573214" y="364977"/>
                      <a:pt x="568928" y="384027"/>
                      <a:pt x="563213" y="402601"/>
                    </a:cubicBezTo>
                    <a:lnTo>
                      <a:pt x="348519" y="402601"/>
                    </a:lnTo>
                    <a:cubicBezTo>
                      <a:pt x="341471" y="402601"/>
                      <a:pt x="335756" y="408316"/>
                      <a:pt x="335756" y="415364"/>
                    </a:cubicBezTo>
                    <a:cubicBezTo>
                      <a:pt x="335756" y="415555"/>
                      <a:pt x="335756" y="415745"/>
                      <a:pt x="335756" y="415840"/>
                    </a:cubicBezTo>
                    <a:cubicBezTo>
                      <a:pt x="336042" y="422603"/>
                      <a:pt x="341566" y="428032"/>
                      <a:pt x="348424" y="428032"/>
                    </a:cubicBezTo>
                    <a:cubicBezTo>
                      <a:pt x="348710" y="428032"/>
                      <a:pt x="348996" y="428032"/>
                      <a:pt x="349282" y="428032"/>
                    </a:cubicBezTo>
                    <a:lnTo>
                      <a:pt x="554260" y="428032"/>
                    </a:lnTo>
                    <a:cubicBezTo>
                      <a:pt x="548830" y="441653"/>
                      <a:pt x="542639" y="454988"/>
                      <a:pt x="535495" y="467752"/>
                    </a:cubicBezTo>
                    <a:lnTo>
                      <a:pt x="68294" y="467752"/>
                    </a:lnTo>
                    <a:cubicBezTo>
                      <a:pt x="61150" y="454893"/>
                      <a:pt x="54959" y="441653"/>
                      <a:pt x="49530" y="428032"/>
                    </a:cubicBezTo>
                    <a:lnTo>
                      <a:pt x="236411" y="428032"/>
                    </a:lnTo>
                    <a:cubicBezTo>
                      <a:pt x="243459" y="428032"/>
                      <a:pt x="249174" y="422317"/>
                      <a:pt x="249174" y="415269"/>
                    </a:cubicBezTo>
                    <a:cubicBezTo>
                      <a:pt x="249174" y="408220"/>
                      <a:pt x="243459" y="402505"/>
                      <a:pt x="236411" y="402505"/>
                    </a:cubicBezTo>
                    <a:lnTo>
                      <a:pt x="40577" y="402505"/>
                    </a:lnTo>
                    <a:cubicBezTo>
                      <a:pt x="33338" y="379169"/>
                      <a:pt x="28289" y="354976"/>
                      <a:pt x="26194" y="330592"/>
                    </a:cubicBezTo>
                    <a:lnTo>
                      <a:pt x="577691" y="330592"/>
                    </a:lnTo>
                    <a:cubicBezTo>
                      <a:pt x="577119" y="335640"/>
                      <a:pt x="576548" y="340688"/>
                      <a:pt x="575881" y="345736"/>
                    </a:cubicBezTo>
                    <a:lnTo>
                      <a:pt x="575881" y="345736"/>
                    </a:lnTo>
                    <a:close/>
                    <a:moveTo>
                      <a:pt x="306991" y="305160"/>
                    </a:moveTo>
                    <a:cubicBezTo>
                      <a:pt x="312801" y="279347"/>
                      <a:pt x="335946" y="259916"/>
                      <a:pt x="363474" y="259916"/>
                    </a:cubicBezTo>
                    <a:cubicBezTo>
                      <a:pt x="391001" y="259916"/>
                      <a:pt x="414147" y="279252"/>
                      <a:pt x="419957" y="305160"/>
                    </a:cubicBezTo>
                    <a:lnTo>
                      <a:pt x="306991" y="305160"/>
                    </a:lnTo>
                    <a:close/>
                    <a:moveTo>
                      <a:pt x="445865" y="305160"/>
                    </a:moveTo>
                    <a:cubicBezTo>
                      <a:pt x="439769" y="265250"/>
                      <a:pt x="405098" y="234485"/>
                      <a:pt x="363474" y="234485"/>
                    </a:cubicBezTo>
                    <a:cubicBezTo>
                      <a:pt x="336042" y="234485"/>
                      <a:pt x="311753" y="247819"/>
                      <a:pt x="296513" y="268298"/>
                    </a:cubicBezTo>
                    <a:cubicBezTo>
                      <a:pt x="292512" y="257535"/>
                      <a:pt x="287178" y="247343"/>
                      <a:pt x="280606" y="237913"/>
                    </a:cubicBezTo>
                    <a:cubicBezTo>
                      <a:pt x="302323" y="215435"/>
                      <a:pt x="332041" y="202671"/>
                      <a:pt x="363474" y="202671"/>
                    </a:cubicBezTo>
                    <a:cubicBezTo>
                      <a:pt x="422720" y="202671"/>
                      <a:pt x="471678" y="247629"/>
                      <a:pt x="478060" y="305160"/>
                    </a:cubicBezTo>
                    <a:lnTo>
                      <a:pt x="445865" y="305160"/>
                    </a:lnTo>
                    <a:close/>
                    <a:moveTo>
                      <a:pt x="108395" y="305160"/>
                    </a:moveTo>
                    <a:cubicBezTo>
                      <a:pt x="114205" y="279347"/>
                      <a:pt x="137350" y="259916"/>
                      <a:pt x="164878" y="259916"/>
                    </a:cubicBezTo>
                    <a:cubicBezTo>
                      <a:pt x="192405" y="259916"/>
                      <a:pt x="215551" y="279252"/>
                      <a:pt x="221361" y="305160"/>
                    </a:cubicBezTo>
                    <a:lnTo>
                      <a:pt x="108395" y="305160"/>
                    </a:lnTo>
                    <a:close/>
                    <a:moveTo>
                      <a:pt x="363474" y="145330"/>
                    </a:moveTo>
                    <a:cubicBezTo>
                      <a:pt x="454343" y="145330"/>
                      <a:pt x="529018" y="215911"/>
                      <a:pt x="535591" y="305160"/>
                    </a:cubicBezTo>
                    <a:lnTo>
                      <a:pt x="503587" y="305160"/>
                    </a:lnTo>
                    <a:cubicBezTo>
                      <a:pt x="497110" y="233532"/>
                      <a:pt x="436721" y="177239"/>
                      <a:pt x="363474" y="177239"/>
                    </a:cubicBezTo>
                    <a:cubicBezTo>
                      <a:pt x="326041" y="177239"/>
                      <a:pt x="290608" y="192003"/>
                      <a:pt x="264319" y="218197"/>
                    </a:cubicBezTo>
                    <a:cubicBezTo>
                      <a:pt x="256794" y="210577"/>
                      <a:pt x="248412" y="203814"/>
                      <a:pt x="239268" y="198194"/>
                    </a:cubicBezTo>
                    <a:cubicBezTo>
                      <a:pt x="271843" y="164476"/>
                      <a:pt x="316230" y="145330"/>
                      <a:pt x="363474" y="145330"/>
                    </a:cubicBezTo>
                    <a:lnTo>
                      <a:pt x="363474" y="145330"/>
                    </a:lnTo>
                    <a:close/>
                    <a:moveTo>
                      <a:pt x="164878" y="202671"/>
                    </a:moveTo>
                    <a:cubicBezTo>
                      <a:pt x="223361" y="202671"/>
                      <a:pt x="272796" y="247248"/>
                      <a:pt x="279368" y="305160"/>
                    </a:cubicBezTo>
                    <a:lnTo>
                      <a:pt x="247269" y="305160"/>
                    </a:lnTo>
                    <a:cubicBezTo>
                      <a:pt x="241078" y="265250"/>
                      <a:pt x="206502" y="234485"/>
                      <a:pt x="164878" y="234485"/>
                    </a:cubicBezTo>
                    <a:cubicBezTo>
                      <a:pt x="123254" y="234485"/>
                      <a:pt x="88678" y="265155"/>
                      <a:pt x="82486" y="305160"/>
                    </a:cubicBezTo>
                    <a:lnTo>
                      <a:pt x="50292" y="305160"/>
                    </a:lnTo>
                    <a:cubicBezTo>
                      <a:pt x="56674" y="247629"/>
                      <a:pt x="105632" y="202671"/>
                      <a:pt x="164878" y="202671"/>
                    </a:cubicBezTo>
                    <a:lnTo>
                      <a:pt x="164878" y="202671"/>
                    </a:lnTo>
                    <a:close/>
                    <a:moveTo>
                      <a:pt x="168593" y="625962"/>
                    </a:moveTo>
                    <a:lnTo>
                      <a:pt x="168593" y="585004"/>
                    </a:lnTo>
                    <a:lnTo>
                      <a:pt x="435007" y="585004"/>
                    </a:lnTo>
                    <a:lnTo>
                      <a:pt x="435007" y="625962"/>
                    </a:lnTo>
                    <a:lnTo>
                      <a:pt x="168593" y="6259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68991E5-6D8F-4477-B0BF-8BCE6183DA67}"/>
                  </a:ext>
                </a:extLst>
              </p:cNvPr>
              <p:cNvSpPr/>
              <p:nvPr/>
            </p:nvSpPr>
            <p:spPr>
              <a:xfrm>
                <a:off x="7551515" y="5705856"/>
                <a:ext cx="25295" cy="25335"/>
              </a:xfrm>
              <a:custGeom>
                <a:avLst/>
                <a:gdLst>
                  <a:gd name="connsiteX0" fmla="*/ 24383 w 25295"/>
                  <a:gd name="connsiteY0" fmla="*/ 7810 h 25335"/>
                  <a:gd name="connsiteX1" fmla="*/ 7810 w 25295"/>
                  <a:gd name="connsiteY1" fmla="*/ 952 h 25335"/>
                  <a:gd name="connsiteX2" fmla="*/ 952 w 25295"/>
                  <a:gd name="connsiteY2" fmla="*/ 17525 h 25335"/>
                  <a:gd name="connsiteX3" fmla="*/ 17526 w 25295"/>
                  <a:gd name="connsiteY3" fmla="*/ 24383 h 25335"/>
                  <a:gd name="connsiteX4" fmla="*/ 24383 w 25295"/>
                  <a:gd name="connsiteY4" fmla="*/ 7810 h 25335"/>
                  <a:gd name="connsiteX5" fmla="*/ 24383 w 25295"/>
                  <a:gd name="connsiteY5" fmla="*/ 7810 h 2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295" h="25335">
                    <a:moveTo>
                      <a:pt x="24383" y="7810"/>
                    </a:moveTo>
                    <a:cubicBezTo>
                      <a:pt x="21717" y="1428"/>
                      <a:pt x="14192" y="-1715"/>
                      <a:pt x="7810" y="952"/>
                    </a:cubicBezTo>
                    <a:cubicBezTo>
                      <a:pt x="1428" y="3619"/>
                      <a:pt x="-1715" y="11144"/>
                      <a:pt x="952" y="17525"/>
                    </a:cubicBezTo>
                    <a:cubicBezTo>
                      <a:pt x="3619" y="23907"/>
                      <a:pt x="11144" y="27050"/>
                      <a:pt x="17526" y="24383"/>
                    </a:cubicBezTo>
                    <a:cubicBezTo>
                      <a:pt x="23907" y="21811"/>
                      <a:pt x="26955" y="14287"/>
                      <a:pt x="24383" y="7810"/>
                    </a:cubicBezTo>
                    <a:lnTo>
                      <a:pt x="24383" y="7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2283A9-E37F-489A-8F59-AE81F908D7D1}"/>
              </a:ext>
            </a:extLst>
          </p:cNvPr>
          <p:cNvGrpSpPr/>
          <p:nvPr/>
        </p:nvGrpSpPr>
        <p:grpSpPr>
          <a:xfrm>
            <a:off x="5739932" y="4879132"/>
            <a:ext cx="729991" cy="729991"/>
            <a:chOff x="5805672" y="3763813"/>
            <a:chExt cx="580655" cy="5806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F72E1A-E4E2-4F8A-8866-7F398B672CCC}"/>
                </a:ext>
              </a:extLst>
            </p:cNvPr>
            <p:cNvSpPr/>
            <p:nvPr/>
          </p:nvSpPr>
          <p:spPr>
            <a:xfrm>
              <a:off x="5805672" y="3763813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38" name="Graphic 1">
              <a:extLst>
                <a:ext uri="{FF2B5EF4-FFF2-40B4-BE49-F238E27FC236}">
                  <a16:creationId xmlns:a16="http://schemas.microsoft.com/office/drawing/2014/main" id="{2C7AABB8-B116-486F-BD87-218FDC0A6B09}"/>
                </a:ext>
              </a:extLst>
            </p:cNvPr>
            <p:cNvGrpSpPr/>
            <p:nvPr/>
          </p:nvGrpSpPr>
          <p:grpSpPr>
            <a:xfrm>
              <a:off x="5955669" y="3896397"/>
              <a:ext cx="280661" cy="315487"/>
              <a:chOff x="1874043" y="4177808"/>
              <a:chExt cx="579464" cy="651366"/>
            </a:xfrm>
            <a:solidFill>
              <a:schemeClr val="bg1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75AE69-8451-4C8D-95BD-5EA8C150F83E}"/>
                  </a:ext>
                </a:extLst>
              </p:cNvPr>
              <p:cNvSpPr/>
              <p:nvPr/>
            </p:nvSpPr>
            <p:spPr>
              <a:xfrm>
                <a:off x="1874043" y="4177808"/>
                <a:ext cx="579464" cy="651366"/>
              </a:xfrm>
              <a:custGeom>
                <a:avLst/>
                <a:gdLst>
                  <a:gd name="connsiteX0" fmla="*/ 559213 w 579464"/>
                  <a:gd name="connsiteY0" fmla="*/ 42433 h 651366"/>
                  <a:gd name="connsiteX1" fmla="*/ 535305 w 579464"/>
                  <a:gd name="connsiteY1" fmla="*/ 31384 h 651366"/>
                  <a:gd name="connsiteX2" fmla="*/ 518732 w 579464"/>
                  <a:gd name="connsiteY2" fmla="*/ 10905 h 651366"/>
                  <a:gd name="connsiteX3" fmla="*/ 443198 w 579464"/>
                  <a:gd name="connsiteY3" fmla="*/ 20906 h 651366"/>
                  <a:gd name="connsiteX4" fmla="*/ 437769 w 579464"/>
                  <a:gd name="connsiteY4" fmla="*/ 79104 h 651366"/>
                  <a:gd name="connsiteX5" fmla="*/ 436626 w 579464"/>
                  <a:gd name="connsiteY5" fmla="*/ 90058 h 651366"/>
                  <a:gd name="connsiteX6" fmla="*/ 385763 w 579464"/>
                  <a:gd name="connsiteY6" fmla="*/ 156066 h 651366"/>
                  <a:gd name="connsiteX7" fmla="*/ 346138 w 579464"/>
                  <a:gd name="connsiteY7" fmla="*/ 159686 h 651366"/>
                  <a:gd name="connsiteX8" fmla="*/ 269367 w 579464"/>
                  <a:gd name="connsiteY8" fmla="*/ 211025 h 651366"/>
                  <a:gd name="connsiteX9" fmla="*/ 236220 w 579464"/>
                  <a:gd name="connsiteY9" fmla="*/ 153494 h 651366"/>
                  <a:gd name="connsiteX10" fmla="*/ 72390 w 579464"/>
                  <a:gd name="connsiteY10" fmla="*/ 89677 h 651366"/>
                  <a:gd name="connsiteX11" fmla="*/ 33052 w 579464"/>
                  <a:gd name="connsiteY11" fmla="*/ 89963 h 651366"/>
                  <a:gd name="connsiteX12" fmla="*/ 0 w 579464"/>
                  <a:gd name="connsiteY12" fmla="*/ 139207 h 651366"/>
                  <a:gd name="connsiteX13" fmla="*/ 17431 w 579464"/>
                  <a:gd name="connsiteY13" fmla="*/ 178355 h 651366"/>
                  <a:gd name="connsiteX14" fmla="*/ 94964 w 579464"/>
                  <a:gd name="connsiteY14" fmla="*/ 248744 h 651366"/>
                  <a:gd name="connsiteX15" fmla="*/ 104013 w 579464"/>
                  <a:gd name="connsiteY15" fmla="*/ 268556 h 651366"/>
                  <a:gd name="connsiteX16" fmla="*/ 24003 w 579464"/>
                  <a:gd name="connsiteY16" fmla="*/ 268556 h 651366"/>
                  <a:gd name="connsiteX17" fmla="*/ 11240 w 579464"/>
                  <a:gd name="connsiteY17" fmla="*/ 281320 h 651366"/>
                  <a:gd name="connsiteX18" fmla="*/ 24003 w 579464"/>
                  <a:gd name="connsiteY18" fmla="*/ 294083 h 651366"/>
                  <a:gd name="connsiteX19" fmla="*/ 30956 w 579464"/>
                  <a:gd name="connsiteY19" fmla="*/ 294083 h 651366"/>
                  <a:gd name="connsiteX20" fmla="*/ 107061 w 579464"/>
                  <a:gd name="connsiteY20" fmla="*/ 641365 h 651366"/>
                  <a:gd name="connsiteX21" fmla="*/ 119444 w 579464"/>
                  <a:gd name="connsiteY21" fmla="*/ 651366 h 651366"/>
                  <a:gd name="connsiteX22" fmla="*/ 205550 w 579464"/>
                  <a:gd name="connsiteY22" fmla="*/ 651366 h 651366"/>
                  <a:gd name="connsiteX23" fmla="*/ 218313 w 579464"/>
                  <a:gd name="connsiteY23" fmla="*/ 638603 h 651366"/>
                  <a:gd name="connsiteX24" fmla="*/ 205550 w 579464"/>
                  <a:gd name="connsiteY24" fmla="*/ 625839 h 651366"/>
                  <a:gd name="connsiteX25" fmla="*/ 129731 w 579464"/>
                  <a:gd name="connsiteY25" fmla="*/ 625839 h 651366"/>
                  <a:gd name="connsiteX26" fmla="*/ 56960 w 579464"/>
                  <a:gd name="connsiteY26" fmla="*/ 294083 h 651366"/>
                  <a:gd name="connsiteX27" fmla="*/ 469487 w 579464"/>
                  <a:gd name="connsiteY27" fmla="*/ 294083 h 651366"/>
                  <a:gd name="connsiteX28" fmla="*/ 396716 w 579464"/>
                  <a:gd name="connsiteY28" fmla="*/ 625839 h 651366"/>
                  <a:gd name="connsiteX29" fmla="*/ 317945 w 579464"/>
                  <a:gd name="connsiteY29" fmla="*/ 625839 h 651366"/>
                  <a:gd name="connsiteX30" fmla="*/ 305181 w 579464"/>
                  <a:gd name="connsiteY30" fmla="*/ 638603 h 651366"/>
                  <a:gd name="connsiteX31" fmla="*/ 317945 w 579464"/>
                  <a:gd name="connsiteY31" fmla="*/ 651366 h 651366"/>
                  <a:gd name="connsiteX32" fmla="*/ 406908 w 579464"/>
                  <a:gd name="connsiteY32" fmla="*/ 651366 h 651366"/>
                  <a:gd name="connsiteX33" fmla="*/ 419291 w 579464"/>
                  <a:gd name="connsiteY33" fmla="*/ 641365 h 651366"/>
                  <a:gd name="connsiteX34" fmla="*/ 495395 w 579464"/>
                  <a:gd name="connsiteY34" fmla="*/ 294083 h 651366"/>
                  <a:gd name="connsiteX35" fmla="*/ 508825 w 579464"/>
                  <a:gd name="connsiteY35" fmla="*/ 294083 h 651366"/>
                  <a:gd name="connsiteX36" fmla="*/ 521589 w 579464"/>
                  <a:gd name="connsiteY36" fmla="*/ 281320 h 651366"/>
                  <a:gd name="connsiteX37" fmla="*/ 508825 w 579464"/>
                  <a:gd name="connsiteY37" fmla="*/ 268556 h 651366"/>
                  <a:gd name="connsiteX38" fmla="*/ 453962 w 579464"/>
                  <a:gd name="connsiteY38" fmla="*/ 268556 h 651366"/>
                  <a:gd name="connsiteX39" fmla="*/ 460915 w 579464"/>
                  <a:gd name="connsiteY39" fmla="*/ 248935 h 651366"/>
                  <a:gd name="connsiteX40" fmla="*/ 460915 w 579464"/>
                  <a:gd name="connsiteY40" fmla="*/ 248935 h 651366"/>
                  <a:gd name="connsiteX41" fmla="*/ 452152 w 579464"/>
                  <a:gd name="connsiteY41" fmla="*/ 206644 h 651366"/>
                  <a:gd name="connsiteX42" fmla="*/ 502539 w 579464"/>
                  <a:gd name="connsiteY42" fmla="*/ 141207 h 651366"/>
                  <a:gd name="connsiteX43" fmla="*/ 512826 w 579464"/>
                  <a:gd name="connsiteY43" fmla="*/ 137492 h 651366"/>
                  <a:gd name="connsiteX44" fmla="*/ 567976 w 579464"/>
                  <a:gd name="connsiteY44" fmla="*/ 117966 h 651366"/>
                  <a:gd name="connsiteX45" fmla="*/ 559213 w 579464"/>
                  <a:gd name="connsiteY45" fmla="*/ 42433 h 651366"/>
                  <a:gd name="connsiteX46" fmla="*/ 559213 w 579464"/>
                  <a:gd name="connsiteY46" fmla="*/ 42433 h 651366"/>
                  <a:gd name="connsiteX47" fmla="*/ 360331 w 579464"/>
                  <a:gd name="connsiteY47" fmla="*/ 180831 h 651366"/>
                  <a:gd name="connsiteX48" fmla="*/ 381095 w 579464"/>
                  <a:gd name="connsiteY48" fmla="*/ 183022 h 651366"/>
                  <a:gd name="connsiteX49" fmla="*/ 431673 w 579464"/>
                  <a:gd name="connsiteY49" fmla="*/ 222360 h 651366"/>
                  <a:gd name="connsiteX50" fmla="*/ 437007 w 579464"/>
                  <a:gd name="connsiteY50" fmla="*/ 240553 h 651366"/>
                  <a:gd name="connsiteX51" fmla="*/ 427006 w 579464"/>
                  <a:gd name="connsiteY51" fmla="*/ 268652 h 651366"/>
                  <a:gd name="connsiteX52" fmla="*/ 257175 w 579464"/>
                  <a:gd name="connsiteY52" fmla="*/ 268652 h 651366"/>
                  <a:gd name="connsiteX53" fmla="*/ 261842 w 579464"/>
                  <a:gd name="connsiteY53" fmla="*/ 246649 h 651366"/>
                  <a:gd name="connsiteX54" fmla="*/ 360331 w 579464"/>
                  <a:gd name="connsiteY54" fmla="*/ 180831 h 651366"/>
                  <a:gd name="connsiteX55" fmla="*/ 34481 w 579464"/>
                  <a:gd name="connsiteY55" fmla="*/ 159590 h 651366"/>
                  <a:gd name="connsiteX56" fmla="*/ 25432 w 579464"/>
                  <a:gd name="connsiteY56" fmla="*/ 139207 h 651366"/>
                  <a:gd name="connsiteX57" fmla="*/ 42672 w 579464"/>
                  <a:gd name="connsiteY57" fmla="*/ 113489 h 651366"/>
                  <a:gd name="connsiteX58" fmla="*/ 63151 w 579464"/>
                  <a:gd name="connsiteY58" fmla="*/ 113299 h 651366"/>
                  <a:gd name="connsiteX59" fmla="*/ 108775 w 579464"/>
                  <a:gd name="connsiteY59" fmla="*/ 131111 h 651366"/>
                  <a:gd name="connsiteX60" fmla="*/ 92297 w 579464"/>
                  <a:gd name="connsiteY60" fmla="*/ 139778 h 651366"/>
                  <a:gd name="connsiteX61" fmla="*/ 86963 w 579464"/>
                  <a:gd name="connsiteY61" fmla="*/ 156923 h 651366"/>
                  <a:gd name="connsiteX62" fmla="*/ 104108 w 579464"/>
                  <a:gd name="connsiteY62" fmla="*/ 162257 h 651366"/>
                  <a:gd name="connsiteX63" fmla="*/ 140113 w 579464"/>
                  <a:gd name="connsiteY63" fmla="*/ 143303 h 651366"/>
                  <a:gd name="connsiteX64" fmla="*/ 174593 w 579464"/>
                  <a:gd name="connsiteY64" fmla="*/ 156733 h 651366"/>
                  <a:gd name="connsiteX65" fmla="*/ 152876 w 579464"/>
                  <a:gd name="connsiteY65" fmla="*/ 168163 h 651366"/>
                  <a:gd name="connsiteX66" fmla="*/ 147542 w 579464"/>
                  <a:gd name="connsiteY66" fmla="*/ 185308 h 651366"/>
                  <a:gd name="connsiteX67" fmla="*/ 164687 w 579464"/>
                  <a:gd name="connsiteY67" fmla="*/ 190642 h 651366"/>
                  <a:gd name="connsiteX68" fmla="*/ 205930 w 579464"/>
                  <a:gd name="connsiteY68" fmla="*/ 168925 h 651366"/>
                  <a:gd name="connsiteX69" fmla="*/ 226886 w 579464"/>
                  <a:gd name="connsiteY69" fmla="*/ 177116 h 651366"/>
                  <a:gd name="connsiteX70" fmla="*/ 243840 w 579464"/>
                  <a:gd name="connsiteY70" fmla="*/ 208644 h 651366"/>
                  <a:gd name="connsiteX71" fmla="*/ 231076 w 579464"/>
                  <a:gd name="connsiteY71" fmla="*/ 268175 h 651366"/>
                  <a:gd name="connsiteX72" fmla="*/ 230981 w 579464"/>
                  <a:gd name="connsiteY72" fmla="*/ 268461 h 651366"/>
                  <a:gd name="connsiteX73" fmla="*/ 129254 w 579464"/>
                  <a:gd name="connsiteY73" fmla="*/ 268461 h 651366"/>
                  <a:gd name="connsiteX74" fmla="*/ 111823 w 579464"/>
                  <a:gd name="connsiteY74" fmla="*/ 229790 h 651366"/>
                  <a:gd name="connsiteX75" fmla="*/ 34481 w 579464"/>
                  <a:gd name="connsiteY75" fmla="*/ 159590 h 651366"/>
                  <a:gd name="connsiteX76" fmla="*/ 548068 w 579464"/>
                  <a:gd name="connsiteY76" fmla="*/ 102536 h 651366"/>
                  <a:gd name="connsiteX77" fmla="*/ 518732 w 579464"/>
                  <a:gd name="connsiteY77" fmla="*/ 112918 h 651366"/>
                  <a:gd name="connsiteX78" fmla="*/ 482537 w 579464"/>
                  <a:gd name="connsiteY78" fmla="*/ 125872 h 651366"/>
                  <a:gd name="connsiteX79" fmla="*/ 432530 w 579464"/>
                  <a:gd name="connsiteY79" fmla="*/ 190832 h 651366"/>
                  <a:gd name="connsiteX80" fmla="*/ 425482 w 579464"/>
                  <a:gd name="connsiteY80" fmla="*/ 185308 h 651366"/>
                  <a:gd name="connsiteX81" fmla="*/ 406813 w 579464"/>
                  <a:gd name="connsiteY81" fmla="*/ 170735 h 651366"/>
                  <a:gd name="connsiteX82" fmla="*/ 456914 w 579464"/>
                  <a:gd name="connsiteY82" fmla="*/ 105774 h 651366"/>
                  <a:gd name="connsiteX83" fmla="*/ 460534 w 579464"/>
                  <a:gd name="connsiteY83" fmla="*/ 67579 h 651366"/>
                  <a:gd name="connsiteX84" fmla="*/ 463391 w 579464"/>
                  <a:gd name="connsiteY84" fmla="*/ 36623 h 651366"/>
                  <a:gd name="connsiteX85" fmla="*/ 503587 w 579464"/>
                  <a:gd name="connsiteY85" fmla="*/ 31289 h 651366"/>
                  <a:gd name="connsiteX86" fmla="*/ 514064 w 579464"/>
                  <a:gd name="connsiteY86" fmla="*/ 46624 h 651366"/>
                  <a:gd name="connsiteX87" fmla="*/ 526066 w 579464"/>
                  <a:gd name="connsiteY87" fmla="*/ 55958 h 651366"/>
                  <a:gd name="connsiteX88" fmla="*/ 543497 w 579464"/>
                  <a:gd name="connsiteY88" fmla="*/ 62340 h 651366"/>
                  <a:gd name="connsiteX89" fmla="*/ 548068 w 579464"/>
                  <a:gd name="connsiteY89" fmla="*/ 102536 h 651366"/>
                  <a:gd name="connsiteX90" fmla="*/ 548068 w 579464"/>
                  <a:gd name="connsiteY90" fmla="*/ 102536 h 65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579464" h="651366">
                    <a:moveTo>
                      <a:pt x="559213" y="42433"/>
                    </a:moveTo>
                    <a:cubicBezTo>
                      <a:pt x="552164" y="36813"/>
                      <a:pt x="543973" y="33003"/>
                      <a:pt x="535305" y="31384"/>
                    </a:cubicBezTo>
                    <a:cubicBezTo>
                      <a:pt x="531590" y="23288"/>
                      <a:pt x="525971" y="16334"/>
                      <a:pt x="518732" y="10905"/>
                    </a:cubicBezTo>
                    <a:cubicBezTo>
                      <a:pt x="495205" y="-6907"/>
                      <a:pt x="461296" y="-2430"/>
                      <a:pt x="443198" y="20906"/>
                    </a:cubicBezTo>
                    <a:cubicBezTo>
                      <a:pt x="430244" y="37575"/>
                      <a:pt x="428149" y="60435"/>
                      <a:pt x="437769" y="79104"/>
                    </a:cubicBezTo>
                    <a:cubicBezTo>
                      <a:pt x="439579" y="82628"/>
                      <a:pt x="439198" y="86915"/>
                      <a:pt x="436626" y="90058"/>
                    </a:cubicBezTo>
                    <a:lnTo>
                      <a:pt x="385763" y="156066"/>
                    </a:lnTo>
                    <a:cubicBezTo>
                      <a:pt x="372999" y="150542"/>
                      <a:pt x="358045" y="151685"/>
                      <a:pt x="346138" y="159686"/>
                    </a:cubicBezTo>
                    <a:lnTo>
                      <a:pt x="269367" y="211025"/>
                    </a:lnTo>
                    <a:cubicBezTo>
                      <a:pt x="273177" y="186451"/>
                      <a:pt x="259556" y="162638"/>
                      <a:pt x="236220" y="153494"/>
                    </a:cubicBezTo>
                    <a:lnTo>
                      <a:pt x="72390" y="89677"/>
                    </a:lnTo>
                    <a:cubicBezTo>
                      <a:pt x="59627" y="84724"/>
                      <a:pt x="45720" y="84819"/>
                      <a:pt x="33052" y="89963"/>
                    </a:cubicBezTo>
                    <a:cubicBezTo>
                      <a:pt x="12954" y="98154"/>
                      <a:pt x="0" y="117490"/>
                      <a:pt x="0" y="139207"/>
                    </a:cubicBezTo>
                    <a:cubicBezTo>
                      <a:pt x="0" y="154256"/>
                      <a:pt x="6191" y="168163"/>
                      <a:pt x="17431" y="178355"/>
                    </a:cubicBezTo>
                    <a:lnTo>
                      <a:pt x="94964" y="248744"/>
                    </a:lnTo>
                    <a:cubicBezTo>
                      <a:pt x="100679" y="253888"/>
                      <a:pt x="103823" y="261127"/>
                      <a:pt x="104013" y="268556"/>
                    </a:cubicBezTo>
                    <a:lnTo>
                      <a:pt x="24003" y="268556"/>
                    </a:lnTo>
                    <a:cubicBezTo>
                      <a:pt x="16954" y="268556"/>
                      <a:pt x="11240" y="274271"/>
                      <a:pt x="11240" y="281320"/>
                    </a:cubicBezTo>
                    <a:cubicBezTo>
                      <a:pt x="11240" y="288369"/>
                      <a:pt x="16954" y="294083"/>
                      <a:pt x="24003" y="294083"/>
                    </a:cubicBezTo>
                    <a:lnTo>
                      <a:pt x="30956" y="294083"/>
                    </a:lnTo>
                    <a:lnTo>
                      <a:pt x="107061" y="641365"/>
                    </a:lnTo>
                    <a:cubicBezTo>
                      <a:pt x="108299" y="647175"/>
                      <a:pt x="113538" y="651366"/>
                      <a:pt x="119444" y="651366"/>
                    </a:cubicBezTo>
                    <a:lnTo>
                      <a:pt x="205550" y="651366"/>
                    </a:lnTo>
                    <a:cubicBezTo>
                      <a:pt x="212598" y="651366"/>
                      <a:pt x="218313" y="645651"/>
                      <a:pt x="218313" y="638603"/>
                    </a:cubicBezTo>
                    <a:cubicBezTo>
                      <a:pt x="218313" y="631554"/>
                      <a:pt x="212598" y="625839"/>
                      <a:pt x="205550" y="625839"/>
                    </a:cubicBezTo>
                    <a:lnTo>
                      <a:pt x="129731" y="625839"/>
                    </a:lnTo>
                    <a:lnTo>
                      <a:pt x="56960" y="294083"/>
                    </a:lnTo>
                    <a:lnTo>
                      <a:pt x="469487" y="294083"/>
                    </a:lnTo>
                    <a:lnTo>
                      <a:pt x="396716" y="625839"/>
                    </a:lnTo>
                    <a:lnTo>
                      <a:pt x="317945" y="625839"/>
                    </a:lnTo>
                    <a:cubicBezTo>
                      <a:pt x="310896" y="625839"/>
                      <a:pt x="305181" y="631554"/>
                      <a:pt x="305181" y="638603"/>
                    </a:cubicBezTo>
                    <a:cubicBezTo>
                      <a:pt x="305181" y="645651"/>
                      <a:pt x="310896" y="651366"/>
                      <a:pt x="317945" y="651366"/>
                    </a:cubicBezTo>
                    <a:lnTo>
                      <a:pt x="406908" y="651366"/>
                    </a:lnTo>
                    <a:cubicBezTo>
                      <a:pt x="412909" y="651366"/>
                      <a:pt x="418052" y="647175"/>
                      <a:pt x="419291" y="641365"/>
                    </a:cubicBezTo>
                    <a:lnTo>
                      <a:pt x="495395" y="294083"/>
                    </a:lnTo>
                    <a:lnTo>
                      <a:pt x="508825" y="294083"/>
                    </a:lnTo>
                    <a:cubicBezTo>
                      <a:pt x="515874" y="294083"/>
                      <a:pt x="521589" y="288369"/>
                      <a:pt x="521589" y="281320"/>
                    </a:cubicBezTo>
                    <a:cubicBezTo>
                      <a:pt x="521589" y="274271"/>
                      <a:pt x="515874" y="268556"/>
                      <a:pt x="508825" y="268556"/>
                    </a:cubicBezTo>
                    <a:lnTo>
                      <a:pt x="453962" y="268556"/>
                    </a:lnTo>
                    <a:lnTo>
                      <a:pt x="460915" y="248935"/>
                    </a:lnTo>
                    <a:cubicBezTo>
                      <a:pt x="460915" y="248935"/>
                      <a:pt x="460915" y="248935"/>
                      <a:pt x="460915" y="248935"/>
                    </a:cubicBezTo>
                    <a:cubicBezTo>
                      <a:pt x="466154" y="234076"/>
                      <a:pt x="462629" y="217883"/>
                      <a:pt x="452152" y="206644"/>
                    </a:cubicBezTo>
                    <a:lnTo>
                      <a:pt x="502539" y="141207"/>
                    </a:lnTo>
                    <a:cubicBezTo>
                      <a:pt x="505016" y="138064"/>
                      <a:pt x="509016" y="136635"/>
                      <a:pt x="512826" y="137492"/>
                    </a:cubicBezTo>
                    <a:cubicBezTo>
                      <a:pt x="533400" y="142255"/>
                      <a:pt x="555022" y="134635"/>
                      <a:pt x="567976" y="117966"/>
                    </a:cubicBezTo>
                    <a:cubicBezTo>
                      <a:pt x="586264" y="94915"/>
                      <a:pt x="582263" y="60911"/>
                      <a:pt x="559213" y="42433"/>
                    </a:cubicBezTo>
                    <a:lnTo>
                      <a:pt x="559213" y="42433"/>
                    </a:lnTo>
                    <a:close/>
                    <a:moveTo>
                      <a:pt x="360331" y="180831"/>
                    </a:moveTo>
                    <a:cubicBezTo>
                      <a:pt x="367379" y="176164"/>
                      <a:pt x="374904" y="178164"/>
                      <a:pt x="381095" y="183022"/>
                    </a:cubicBezTo>
                    <a:lnTo>
                      <a:pt x="431673" y="222360"/>
                    </a:lnTo>
                    <a:cubicBezTo>
                      <a:pt x="437197" y="226646"/>
                      <a:pt x="439293" y="233981"/>
                      <a:pt x="437007" y="240553"/>
                    </a:cubicBezTo>
                    <a:lnTo>
                      <a:pt x="427006" y="268652"/>
                    </a:lnTo>
                    <a:lnTo>
                      <a:pt x="257175" y="268652"/>
                    </a:lnTo>
                    <a:lnTo>
                      <a:pt x="261842" y="246649"/>
                    </a:lnTo>
                    <a:lnTo>
                      <a:pt x="360331" y="180831"/>
                    </a:lnTo>
                    <a:close/>
                    <a:moveTo>
                      <a:pt x="34481" y="159590"/>
                    </a:moveTo>
                    <a:cubicBezTo>
                      <a:pt x="28670" y="154256"/>
                      <a:pt x="25432" y="147017"/>
                      <a:pt x="25432" y="139207"/>
                    </a:cubicBezTo>
                    <a:cubicBezTo>
                      <a:pt x="25432" y="127872"/>
                      <a:pt x="32194" y="117776"/>
                      <a:pt x="42672" y="113489"/>
                    </a:cubicBezTo>
                    <a:cubicBezTo>
                      <a:pt x="49244" y="110822"/>
                      <a:pt x="56483" y="110727"/>
                      <a:pt x="63151" y="113299"/>
                    </a:cubicBezTo>
                    <a:lnTo>
                      <a:pt x="108775" y="131111"/>
                    </a:lnTo>
                    <a:lnTo>
                      <a:pt x="92297" y="139778"/>
                    </a:lnTo>
                    <a:cubicBezTo>
                      <a:pt x="86106" y="143017"/>
                      <a:pt x="83725" y="150732"/>
                      <a:pt x="86963" y="156923"/>
                    </a:cubicBezTo>
                    <a:cubicBezTo>
                      <a:pt x="90202" y="163019"/>
                      <a:pt x="98012" y="165496"/>
                      <a:pt x="104108" y="162257"/>
                    </a:cubicBezTo>
                    <a:lnTo>
                      <a:pt x="140113" y="143303"/>
                    </a:lnTo>
                    <a:lnTo>
                      <a:pt x="174593" y="156733"/>
                    </a:lnTo>
                    <a:lnTo>
                      <a:pt x="152876" y="168163"/>
                    </a:lnTo>
                    <a:cubicBezTo>
                      <a:pt x="146685" y="171401"/>
                      <a:pt x="144304" y="179117"/>
                      <a:pt x="147542" y="185308"/>
                    </a:cubicBezTo>
                    <a:cubicBezTo>
                      <a:pt x="150781" y="191404"/>
                      <a:pt x="158591" y="193880"/>
                      <a:pt x="164687" y="190642"/>
                    </a:cubicBezTo>
                    <a:lnTo>
                      <a:pt x="205930" y="168925"/>
                    </a:lnTo>
                    <a:lnTo>
                      <a:pt x="226886" y="177116"/>
                    </a:lnTo>
                    <a:cubicBezTo>
                      <a:pt x="239554" y="182069"/>
                      <a:pt x="246697" y="195309"/>
                      <a:pt x="243840" y="208644"/>
                    </a:cubicBezTo>
                    <a:lnTo>
                      <a:pt x="231076" y="268175"/>
                    </a:lnTo>
                    <a:lnTo>
                      <a:pt x="230981" y="268461"/>
                    </a:lnTo>
                    <a:lnTo>
                      <a:pt x="129254" y="268461"/>
                    </a:lnTo>
                    <a:cubicBezTo>
                      <a:pt x="129064" y="253983"/>
                      <a:pt x="122873" y="239791"/>
                      <a:pt x="111823" y="229790"/>
                    </a:cubicBezTo>
                    <a:lnTo>
                      <a:pt x="34481" y="159590"/>
                    </a:lnTo>
                    <a:close/>
                    <a:moveTo>
                      <a:pt x="548068" y="102536"/>
                    </a:moveTo>
                    <a:cubicBezTo>
                      <a:pt x="541211" y="111394"/>
                      <a:pt x="529685" y="115394"/>
                      <a:pt x="518732" y="112918"/>
                    </a:cubicBezTo>
                    <a:cubicBezTo>
                      <a:pt x="505301" y="109775"/>
                      <a:pt x="491109" y="114823"/>
                      <a:pt x="482537" y="125872"/>
                    </a:cubicBezTo>
                    <a:lnTo>
                      <a:pt x="432530" y="190832"/>
                    </a:lnTo>
                    <a:lnTo>
                      <a:pt x="425482" y="185308"/>
                    </a:lnTo>
                    <a:lnTo>
                      <a:pt x="406813" y="170735"/>
                    </a:lnTo>
                    <a:lnTo>
                      <a:pt x="456914" y="105774"/>
                    </a:lnTo>
                    <a:cubicBezTo>
                      <a:pt x="465392" y="94820"/>
                      <a:pt x="466820" y="79866"/>
                      <a:pt x="460534" y="67579"/>
                    </a:cubicBezTo>
                    <a:cubicBezTo>
                      <a:pt x="455390" y="57578"/>
                      <a:pt x="456533" y="45481"/>
                      <a:pt x="463391" y="36623"/>
                    </a:cubicBezTo>
                    <a:cubicBezTo>
                      <a:pt x="473012" y="24240"/>
                      <a:pt x="491014" y="21859"/>
                      <a:pt x="503587" y="31289"/>
                    </a:cubicBezTo>
                    <a:cubicBezTo>
                      <a:pt x="508730" y="35194"/>
                      <a:pt x="512350" y="40528"/>
                      <a:pt x="514064" y="46624"/>
                    </a:cubicBezTo>
                    <a:cubicBezTo>
                      <a:pt x="515588" y="52053"/>
                      <a:pt x="520446" y="55863"/>
                      <a:pt x="526066" y="55958"/>
                    </a:cubicBezTo>
                    <a:cubicBezTo>
                      <a:pt x="532447" y="56054"/>
                      <a:pt x="538543" y="58244"/>
                      <a:pt x="543497" y="62340"/>
                    </a:cubicBezTo>
                    <a:cubicBezTo>
                      <a:pt x="555593" y="72151"/>
                      <a:pt x="557689" y="90153"/>
                      <a:pt x="548068" y="102536"/>
                    </a:cubicBezTo>
                    <a:lnTo>
                      <a:pt x="548068" y="1025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201AF75-08ED-4F52-968A-27F120E32137}"/>
                  </a:ext>
                </a:extLst>
              </p:cNvPr>
              <p:cNvSpPr/>
              <p:nvPr/>
            </p:nvSpPr>
            <p:spPr>
              <a:xfrm>
                <a:off x="1999719" y="4566499"/>
                <a:ext cx="278815" cy="119378"/>
              </a:xfrm>
              <a:custGeom>
                <a:avLst/>
                <a:gdLst>
                  <a:gd name="connsiteX0" fmla="*/ 242656 w 278815"/>
                  <a:gd name="connsiteY0" fmla="*/ 118848 h 119378"/>
                  <a:gd name="connsiteX1" fmla="*/ 245990 w 278815"/>
                  <a:gd name="connsiteY1" fmla="*/ 119325 h 119378"/>
                  <a:gd name="connsiteX2" fmla="*/ 258277 w 278815"/>
                  <a:gd name="connsiteY2" fmla="*/ 109990 h 119378"/>
                  <a:gd name="connsiteX3" fmla="*/ 278375 w 278815"/>
                  <a:gd name="connsiteY3" fmla="*/ 36552 h 119378"/>
                  <a:gd name="connsiteX4" fmla="*/ 277136 w 278815"/>
                  <a:gd name="connsiteY4" fmla="*/ 26932 h 119378"/>
                  <a:gd name="connsiteX5" fmla="*/ 269421 w 278815"/>
                  <a:gd name="connsiteY5" fmla="*/ 20931 h 119378"/>
                  <a:gd name="connsiteX6" fmla="*/ 9389 w 278815"/>
                  <a:gd name="connsiteY6" fmla="*/ 20931 h 119378"/>
                  <a:gd name="connsiteX7" fmla="*/ 435 w 278815"/>
                  <a:gd name="connsiteY7" fmla="*/ 36552 h 119378"/>
                  <a:gd name="connsiteX8" fmla="*/ 20533 w 278815"/>
                  <a:gd name="connsiteY8" fmla="*/ 109990 h 119378"/>
                  <a:gd name="connsiteX9" fmla="*/ 36154 w 278815"/>
                  <a:gd name="connsiteY9" fmla="*/ 118943 h 119378"/>
                  <a:gd name="connsiteX10" fmla="*/ 242656 w 278815"/>
                  <a:gd name="connsiteY10" fmla="*/ 118848 h 119378"/>
                  <a:gd name="connsiteX11" fmla="*/ 242656 w 278815"/>
                  <a:gd name="connsiteY11" fmla="*/ 118848 h 119378"/>
                  <a:gd name="connsiteX12" fmla="*/ 41774 w 278815"/>
                  <a:gd name="connsiteY12" fmla="*/ 91035 h 119378"/>
                  <a:gd name="connsiteX13" fmla="*/ 28439 w 278815"/>
                  <a:gd name="connsiteY13" fmla="*/ 42172 h 119378"/>
                  <a:gd name="connsiteX14" fmla="*/ 250466 w 278815"/>
                  <a:gd name="connsiteY14" fmla="*/ 42172 h 119378"/>
                  <a:gd name="connsiteX15" fmla="*/ 237131 w 278815"/>
                  <a:gd name="connsiteY15" fmla="*/ 91035 h 119378"/>
                  <a:gd name="connsiteX16" fmla="*/ 41774 w 278815"/>
                  <a:gd name="connsiteY16" fmla="*/ 91035 h 119378"/>
                  <a:gd name="connsiteX17" fmla="*/ 41774 w 278815"/>
                  <a:gd name="connsiteY17" fmla="*/ 91035 h 11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8815" h="119378">
                    <a:moveTo>
                      <a:pt x="242656" y="118848"/>
                    </a:moveTo>
                    <a:cubicBezTo>
                      <a:pt x="243799" y="119134"/>
                      <a:pt x="244942" y="119325"/>
                      <a:pt x="245990" y="119325"/>
                    </a:cubicBezTo>
                    <a:cubicBezTo>
                      <a:pt x="251609" y="119325"/>
                      <a:pt x="256753" y="115610"/>
                      <a:pt x="258277" y="109990"/>
                    </a:cubicBezTo>
                    <a:lnTo>
                      <a:pt x="278375" y="36552"/>
                    </a:lnTo>
                    <a:cubicBezTo>
                      <a:pt x="279232" y="33314"/>
                      <a:pt x="278851" y="29789"/>
                      <a:pt x="277136" y="26932"/>
                    </a:cubicBezTo>
                    <a:cubicBezTo>
                      <a:pt x="275422" y="23979"/>
                      <a:pt x="272660" y="21884"/>
                      <a:pt x="269421" y="20931"/>
                    </a:cubicBezTo>
                    <a:cubicBezTo>
                      <a:pt x="167313" y="-6977"/>
                      <a:pt x="111496" y="-6977"/>
                      <a:pt x="9389" y="20931"/>
                    </a:cubicBezTo>
                    <a:cubicBezTo>
                      <a:pt x="2626" y="22741"/>
                      <a:pt x="-1375" y="29789"/>
                      <a:pt x="435" y="36552"/>
                    </a:cubicBezTo>
                    <a:lnTo>
                      <a:pt x="20533" y="109990"/>
                    </a:lnTo>
                    <a:cubicBezTo>
                      <a:pt x="22343" y="116753"/>
                      <a:pt x="29391" y="120753"/>
                      <a:pt x="36154" y="118943"/>
                    </a:cubicBezTo>
                    <a:cubicBezTo>
                      <a:pt x="120164" y="95893"/>
                      <a:pt x="158741" y="95893"/>
                      <a:pt x="242656" y="118848"/>
                    </a:cubicBezTo>
                    <a:lnTo>
                      <a:pt x="242656" y="118848"/>
                    </a:lnTo>
                    <a:close/>
                    <a:moveTo>
                      <a:pt x="41774" y="91035"/>
                    </a:moveTo>
                    <a:lnTo>
                      <a:pt x="28439" y="42172"/>
                    </a:lnTo>
                    <a:cubicBezTo>
                      <a:pt x="113592" y="20074"/>
                      <a:pt x="165313" y="20074"/>
                      <a:pt x="250466" y="42172"/>
                    </a:cubicBezTo>
                    <a:lnTo>
                      <a:pt x="237131" y="91035"/>
                    </a:lnTo>
                    <a:cubicBezTo>
                      <a:pt x="160836" y="71223"/>
                      <a:pt x="118069" y="71223"/>
                      <a:pt x="41774" y="91035"/>
                    </a:cubicBezTo>
                    <a:lnTo>
                      <a:pt x="41774" y="910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3D5B119-14B3-4788-BB06-07BC185DB93D}"/>
                  </a:ext>
                </a:extLst>
              </p:cNvPr>
              <p:cNvSpPr/>
              <p:nvPr/>
            </p:nvSpPr>
            <p:spPr>
              <a:xfrm>
                <a:off x="2123967" y="4803742"/>
                <a:ext cx="25434" cy="25161"/>
              </a:xfrm>
              <a:custGeom>
                <a:avLst/>
                <a:gdLst>
                  <a:gd name="connsiteX0" fmla="*/ 24395 w 25434"/>
                  <a:gd name="connsiteY0" fmla="*/ 7811 h 25161"/>
                  <a:gd name="connsiteX1" fmla="*/ 7250 w 25434"/>
                  <a:gd name="connsiteY1" fmla="*/ 1144 h 25161"/>
                  <a:gd name="connsiteX2" fmla="*/ 1440 w 25434"/>
                  <a:gd name="connsiteY2" fmla="*/ 18575 h 25161"/>
                  <a:gd name="connsiteX3" fmla="*/ 24395 w 25434"/>
                  <a:gd name="connsiteY3" fmla="*/ 7811 h 25161"/>
                  <a:gd name="connsiteX4" fmla="*/ 24395 w 25434"/>
                  <a:gd name="connsiteY4" fmla="*/ 7811 h 25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34" h="25161">
                    <a:moveTo>
                      <a:pt x="24395" y="7811"/>
                    </a:moveTo>
                    <a:cubicBezTo>
                      <a:pt x="21633" y="1144"/>
                      <a:pt x="13632" y="-1809"/>
                      <a:pt x="7250" y="1144"/>
                    </a:cubicBezTo>
                    <a:cubicBezTo>
                      <a:pt x="773" y="4192"/>
                      <a:pt x="-1894" y="12288"/>
                      <a:pt x="1440" y="18575"/>
                    </a:cubicBezTo>
                    <a:cubicBezTo>
                      <a:pt x="8774" y="32481"/>
                      <a:pt x="30396" y="22194"/>
                      <a:pt x="24395" y="7811"/>
                    </a:cubicBezTo>
                    <a:lnTo>
                      <a:pt x="24395" y="7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64FFBC-7B3E-4ABC-A0B1-32C51EE2F2AC}"/>
              </a:ext>
            </a:extLst>
          </p:cNvPr>
          <p:cNvGrpSpPr/>
          <p:nvPr/>
        </p:nvGrpSpPr>
        <p:grpSpPr>
          <a:xfrm>
            <a:off x="5701995" y="1272524"/>
            <a:ext cx="729991" cy="729991"/>
            <a:chOff x="5805672" y="1119608"/>
            <a:chExt cx="580655" cy="5806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C5B6E3-23BF-4487-BD4C-BDC9FFF14715}"/>
                </a:ext>
              </a:extLst>
            </p:cNvPr>
            <p:cNvSpPr/>
            <p:nvPr/>
          </p:nvSpPr>
          <p:spPr>
            <a:xfrm>
              <a:off x="5805672" y="1119608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42" name="Graphic 1">
              <a:extLst>
                <a:ext uri="{FF2B5EF4-FFF2-40B4-BE49-F238E27FC236}">
                  <a16:creationId xmlns:a16="http://schemas.microsoft.com/office/drawing/2014/main" id="{03DFEDDC-18D8-499E-81FC-0AA73F56EB68}"/>
                </a:ext>
              </a:extLst>
            </p:cNvPr>
            <p:cNvGrpSpPr/>
            <p:nvPr/>
          </p:nvGrpSpPr>
          <p:grpSpPr>
            <a:xfrm>
              <a:off x="5938267" y="1233363"/>
              <a:ext cx="315467" cy="315526"/>
              <a:chOff x="852480" y="2016640"/>
              <a:chExt cx="651320" cy="651418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1A2946A-933C-41D6-82E4-A44B027BC9F2}"/>
                  </a:ext>
                </a:extLst>
              </p:cNvPr>
              <p:cNvSpPr/>
              <p:nvPr/>
            </p:nvSpPr>
            <p:spPr>
              <a:xfrm>
                <a:off x="852480" y="2016640"/>
                <a:ext cx="651320" cy="651418"/>
              </a:xfrm>
              <a:custGeom>
                <a:avLst/>
                <a:gdLst>
                  <a:gd name="connsiteX0" fmla="*/ 650558 w 651319"/>
                  <a:gd name="connsiteY0" fmla="*/ 304137 h 651418"/>
                  <a:gd name="connsiteX1" fmla="*/ 612839 w 651319"/>
                  <a:gd name="connsiteY1" fmla="*/ 274229 h 651418"/>
                  <a:gd name="connsiteX2" fmla="*/ 598742 w 651319"/>
                  <a:gd name="connsiteY2" fmla="*/ 275372 h 651418"/>
                  <a:gd name="connsiteX3" fmla="*/ 574644 w 651319"/>
                  <a:gd name="connsiteY3" fmla="*/ 271848 h 651418"/>
                  <a:gd name="connsiteX4" fmla="*/ 514446 w 651319"/>
                  <a:gd name="connsiteY4" fmla="*/ 191075 h 651418"/>
                  <a:gd name="connsiteX5" fmla="*/ 489109 w 651319"/>
                  <a:gd name="connsiteY5" fmla="*/ 152309 h 651418"/>
                  <a:gd name="connsiteX6" fmla="*/ 454153 w 651319"/>
                  <a:gd name="connsiteY6" fmla="*/ 63726 h 651418"/>
                  <a:gd name="connsiteX7" fmla="*/ 435769 w 651319"/>
                  <a:gd name="connsiteY7" fmla="*/ 19149 h 651418"/>
                  <a:gd name="connsiteX8" fmla="*/ 324041 w 651319"/>
                  <a:gd name="connsiteY8" fmla="*/ 4 h 651418"/>
                  <a:gd name="connsiteX9" fmla="*/ 110014 w 651319"/>
                  <a:gd name="connsiteY9" fmla="*/ 81919 h 651418"/>
                  <a:gd name="connsiteX10" fmla="*/ 108967 w 651319"/>
                  <a:gd name="connsiteY10" fmla="*/ 99921 h 651418"/>
                  <a:gd name="connsiteX11" fmla="*/ 126969 w 651319"/>
                  <a:gd name="connsiteY11" fmla="*/ 100969 h 651418"/>
                  <a:gd name="connsiteX12" fmla="*/ 324232 w 651319"/>
                  <a:gd name="connsiteY12" fmla="*/ 25436 h 651418"/>
                  <a:gd name="connsiteX13" fmla="*/ 427197 w 651319"/>
                  <a:gd name="connsiteY13" fmla="*/ 43057 h 651418"/>
                  <a:gd name="connsiteX14" fmla="*/ 431102 w 651319"/>
                  <a:gd name="connsiteY14" fmla="*/ 52963 h 651418"/>
                  <a:gd name="connsiteX15" fmla="*/ 422720 w 651319"/>
                  <a:gd name="connsiteY15" fmla="*/ 91254 h 651418"/>
                  <a:gd name="connsiteX16" fmla="*/ 422720 w 651319"/>
                  <a:gd name="connsiteY16" fmla="*/ 92682 h 651418"/>
                  <a:gd name="connsiteX17" fmla="*/ 384049 w 651319"/>
                  <a:gd name="connsiteY17" fmla="*/ 78966 h 651418"/>
                  <a:gd name="connsiteX18" fmla="*/ 270796 w 651319"/>
                  <a:gd name="connsiteY18" fmla="*/ 78966 h 651418"/>
                  <a:gd name="connsiteX19" fmla="*/ 229458 w 651319"/>
                  <a:gd name="connsiteY19" fmla="*/ 92778 h 651418"/>
                  <a:gd name="connsiteX20" fmla="*/ 136589 w 651319"/>
                  <a:gd name="connsiteY20" fmla="*/ 159357 h 651418"/>
                  <a:gd name="connsiteX21" fmla="*/ 110300 w 651319"/>
                  <a:gd name="connsiteY21" fmla="*/ 195552 h 651418"/>
                  <a:gd name="connsiteX22" fmla="*/ 70200 w 651319"/>
                  <a:gd name="connsiteY22" fmla="*/ 272705 h 651418"/>
                  <a:gd name="connsiteX23" fmla="*/ 75343 w 651319"/>
                  <a:gd name="connsiteY23" fmla="*/ 303375 h 651418"/>
                  <a:gd name="connsiteX24" fmla="*/ 75343 w 651319"/>
                  <a:gd name="connsiteY24" fmla="*/ 348048 h 651418"/>
                  <a:gd name="connsiteX25" fmla="*/ 70200 w 651319"/>
                  <a:gd name="connsiteY25" fmla="*/ 378623 h 651418"/>
                  <a:gd name="connsiteX26" fmla="*/ 110395 w 651319"/>
                  <a:gd name="connsiteY26" fmla="*/ 455775 h 651418"/>
                  <a:gd name="connsiteX27" fmla="*/ 136684 w 651319"/>
                  <a:gd name="connsiteY27" fmla="*/ 491970 h 651418"/>
                  <a:gd name="connsiteX28" fmla="*/ 170784 w 651319"/>
                  <a:gd name="connsiteY28" fmla="*/ 540167 h 651418"/>
                  <a:gd name="connsiteX29" fmla="*/ 226696 w 651319"/>
                  <a:gd name="connsiteY29" fmla="*/ 558645 h 651418"/>
                  <a:gd name="connsiteX30" fmla="*/ 270892 w 651319"/>
                  <a:gd name="connsiteY30" fmla="*/ 572457 h 651418"/>
                  <a:gd name="connsiteX31" fmla="*/ 384144 w 651319"/>
                  <a:gd name="connsiteY31" fmla="*/ 572457 h 651418"/>
                  <a:gd name="connsiteX32" fmla="*/ 428340 w 651319"/>
                  <a:gd name="connsiteY32" fmla="*/ 558645 h 651418"/>
                  <a:gd name="connsiteX33" fmla="*/ 484252 w 651319"/>
                  <a:gd name="connsiteY33" fmla="*/ 540167 h 651418"/>
                  <a:gd name="connsiteX34" fmla="*/ 518351 w 651319"/>
                  <a:gd name="connsiteY34" fmla="*/ 491970 h 651418"/>
                  <a:gd name="connsiteX35" fmla="*/ 544640 w 651319"/>
                  <a:gd name="connsiteY35" fmla="*/ 455775 h 651418"/>
                  <a:gd name="connsiteX36" fmla="*/ 584740 w 651319"/>
                  <a:gd name="connsiteY36" fmla="*/ 378623 h 651418"/>
                  <a:gd name="connsiteX37" fmla="*/ 575882 w 651319"/>
                  <a:gd name="connsiteY37" fmla="*/ 325664 h 651418"/>
                  <a:gd name="connsiteX38" fmla="*/ 579597 w 651319"/>
                  <a:gd name="connsiteY38" fmla="*/ 303280 h 651418"/>
                  <a:gd name="connsiteX39" fmla="*/ 580835 w 651319"/>
                  <a:gd name="connsiteY39" fmla="*/ 299280 h 651418"/>
                  <a:gd name="connsiteX40" fmla="*/ 598837 w 651319"/>
                  <a:gd name="connsiteY40" fmla="*/ 300804 h 651418"/>
                  <a:gd name="connsiteX41" fmla="*/ 617221 w 651319"/>
                  <a:gd name="connsiteY41" fmla="*/ 299280 h 651418"/>
                  <a:gd name="connsiteX42" fmla="*/ 625222 w 651319"/>
                  <a:gd name="connsiteY42" fmla="*/ 305757 h 651418"/>
                  <a:gd name="connsiteX43" fmla="*/ 625888 w 651319"/>
                  <a:gd name="connsiteY43" fmla="*/ 325759 h 651418"/>
                  <a:gd name="connsiteX44" fmla="*/ 537973 w 651319"/>
                  <a:gd name="connsiteY44" fmla="*/ 538071 h 651418"/>
                  <a:gd name="connsiteX45" fmla="*/ 325660 w 651319"/>
                  <a:gd name="connsiteY45" fmla="*/ 625987 h 651418"/>
                  <a:gd name="connsiteX46" fmla="*/ 113634 w 651319"/>
                  <a:gd name="connsiteY46" fmla="*/ 538262 h 651418"/>
                  <a:gd name="connsiteX47" fmla="*/ 25432 w 651319"/>
                  <a:gd name="connsiteY47" fmla="*/ 326426 h 651418"/>
                  <a:gd name="connsiteX48" fmla="*/ 59722 w 651319"/>
                  <a:gd name="connsiteY48" fmla="*/ 186885 h 651418"/>
                  <a:gd name="connsiteX49" fmla="*/ 54388 w 651319"/>
                  <a:gd name="connsiteY49" fmla="*/ 169740 h 651418"/>
                  <a:gd name="connsiteX50" fmla="*/ 37243 w 651319"/>
                  <a:gd name="connsiteY50" fmla="*/ 175074 h 651418"/>
                  <a:gd name="connsiteX51" fmla="*/ 1 w 651319"/>
                  <a:gd name="connsiteY51" fmla="*/ 326426 h 651418"/>
                  <a:gd name="connsiteX52" fmla="*/ 95632 w 651319"/>
                  <a:gd name="connsiteY52" fmla="*/ 556264 h 651418"/>
                  <a:gd name="connsiteX53" fmla="*/ 325660 w 651319"/>
                  <a:gd name="connsiteY53" fmla="*/ 651419 h 651418"/>
                  <a:gd name="connsiteX54" fmla="*/ 555975 w 651319"/>
                  <a:gd name="connsiteY54" fmla="*/ 556074 h 651418"/>
                  <a:gd name="connsiteX55" fmla="*/ 651320 w 651319"/>
                  <a:gd name="connsiteY55" fmla="*/ 325759 h 651418"/>
                  <a:gd name="connsiteX56" fmla="*/ 650558 w 651319"/>
                  <a:gd name="connsiteY56" fmla="*/ 304137 h 651418"/>
                  <a:gd name="connsiteX57" fmla="*/ 650558 w 651319"/>
                  <a:gd name="connsiteY57" fmla="*/ 304137 h 651418"/>
                  <a:gd name="connsiteX58" fmla="*/ 529876 w 651319"/>
                  <a:gd name="connsiteY58" fmla="*/ 435106 h 651418"/>
                  <a:gd name="connsiteX59" fmla="*/ 493872 w 651319"/>
                  <a:gd name="connsiteY59" fmla="*/ 484636 h 651418"/>
                  <a:gd name="connsiteX60" fmla="*/ 428149 w 651319"/>
                  <a:gd name="connsiteY60" fmla="*/ 533214 h 651418"/>
                  <a:gd name="connsiteX61" fmla="*/ 368618 w 651319"/>
                  <a:gd name="connsiteY61" fmla="*/ 552168 h 651418"/>
                  <a:gd name="connsiteX62" fmla="*/ 285941 w 651319"/>
                  <a:gd name="connsiteY62" fmla="*/ 552168 h 651418"/>
                  <a:gd name="connsiteX63" fmla="*/ 226410 w 651319"/>
                  <a:gd name="connsiteY63" fmla="*/ 533214 h 651418"/>
                  <a:gd name="connsiteX64" fmla="*/ 160687 w 651319"/>
                  <a:gd name="connsiteY64" fmla="*/ 484636 h 651418"/>
                  <a:gd name="connsiteX65" fmla="*/ 124683 w 651319"/>
                  <a:gd name="connsiteY65" fmla="*/ 435106 h 651418"/>
                  <a:gd name="connsiteX66" fmla="*/ 95346 w 651319"/>
                  <a:gd name="connsiteY66" fmla="*/ 378813 h 651418"/>
                  <a:gd name="connsiteX67" fmla="*/ 99061 w 651319"/>
                  <a:gd name="connsiteY67" fmla="*/ 356525 h 651418"/>
                  <a:gd name="connsiteX68" fmla="*/ 99061 w 651319"/>
                  <a:gd name="connsiteY68" fmla="*/ 295279 h 651418"/>
                  <a:gd name="connsiteX69" fmla="*/ 95346 w 651319"/>
                  <a:gd name="connsiteY69" fmla="*/ 272895 h 651418"/>
                  <a:gd name="connsiteX70" fmla="*/ 124588 w 651319"/>
                  <a:gd name="connsiteY70" fmla="*/ 216603 h 651418"/>
                  <a:gd name="connsiteX71" fmla="*/ 160592 w 651319"/>
                  <a:gd name="connsiteY71" fmla="*/ 166977 h 651418"/>
                  <a:gd name="connsiteX72" fmla="*/ 229077 w 651319"/>
                  <a:gd name="connsiteY72" fmla="*/ 118400 h 651418"/>
                  <a:gd name="connsiteX73" fmla="*/ 285751 w 651319"/>
                  <a:gd name="connsiteY73" fmla="*/ 99445 h 651418"/>
                  <a:gd name="connsiteX74" fmla="*/ 368428 w 651319"/>
                  <a:gd name="connsiteY74" fmla="*/ 99445 h 651418"/>
                  <a:gd name="connsiteX75" fmla="*/ 426530 w 651319"/>
                  <a:gd name="connsiteY75" fmla="*/ 118400 h 651418"/>
                  <a:gd name="connsiteX76" fmla="*/ 478632 w 651319"/>
                  <a:gd name="connsiteY76" fmla="*/ 175740 h 651418"/>
                  <a:gd name="connsiteX77" fmla="*/ 488824 w 651319"/>
                  <a:gd name="connsiteY77" fmla="*/ 191171 h 651418"/>
                  <a:gd name="connsiteX78" fmla="*/ 556070 w 651319"/>
                  <a:gd name="connsiteY78" fmla="*/ 292326 h 651418"/>
                  <a:gd name="connsiteX79" fmla="*/ 555213 w 651319"/>
                  <a:gd name="connsiteY79" fmla="*/ 295184 h 651418"/>
                  <a:gd name="connsiteX80" fmla="*/ 550069 w 651319"/>
                  <a:gd name="connsiteY80" fmla="*/ 325854 h 651418"/>
                  <a:gd name="connsiteX81" fmla="*/ 558928 w 651319"/>
                  <a:gd name="connsiteY81" fmla="*/ 378813 h 651418"/>
                  <a:gd name="connsiteX82" fmla="*/ 529876 w 651319"/>
                  <a:gd name="connsiteY82" fmla="*/ 435106 h 651418"/>
                  <a:gd name="connsiteX83" fmla="*/ 529876 w 651319"/>
                  <a:gd name="connsiteY83" fmla="*/ 435106 h 65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51319" h="651418">
                    <a:moveTo>
                      <a:pt x="650558" y="304137"/>
                    </a:moveTo>
                    <a:cubicBezTo>
                      <a:pt x="649320" y="285373"/>
                      <a:pt x="631508" y="271086"/>
                      <a:pt x="612839" y="274229"/>
                    </a:cubicBezTo>
                    <a:cubicBezTo>
                      <a:pt x="608267" y="274991"/>
                      <a:pt x="603505" y="275372"/>
                      <a:pt x="598742" y="275372"/>
                    </a:cubicBezTo>
                    <a:cubicBezTo>
                      <a:pt x="590551" y="275372"/>
                      <a:pt x="582454" y="274229"/>
                      <a:pt x="574644" y="271848"/>
                    </a:cubicBezTo>
                    <a:cubicBezTo>
                      <a:pt x="539211" y="261275"/>
                      <a:pt x="514446" y="228128"/>
                      <a:pt x="514446" y="191075"/>
                    </a:cubicBezTo>
                    <a:cubicBezTo>
                      <a:pt x="514541" y="174407"/>
                      <a:pt x="504635" y="158786"/>
                      <a:pt x="489109" y="152309"/>
                    </a:cubicBezTo>
                    <a:cubicBezTo>
                      <a:pt x="455296" y="137736"/>
                      <a:pt x="438436" y="97635"/>
                      <a:pt x="454153" y="63726"/>
                    </a:cubicBezTo>
                    <a:cubicBezTo>
                      <a:pt x="462058" y="46581"/>
                      <a:pt x="453581" y="25531"/>
                      <a:pt x="435769" y="19149"/>
                    </a:cubicBezTo>
                    <a:cubicBezTo>
                      <a:pt x="400051" y="6291"/>
                      <a:pt x="362046" y="-186"/>
                      <a:pt x="324041" y="4"/>
                    </a:cubicBezTo>
                    <a:cubicBezTo>
                      <a:pt x="245269" y="385"/>
                      <a:pt x="169260" y="29436"/>
                      <a:pt x="110014" y="81919"/>
                    </a:cubicBezTo>
                    <a:cubicBezTo>
                      <a:pt x="104776" y="86586"/>
                      <a:pt x="104299" y="94587"/>
                      <a:pt x="108967" y="99921"/>
                    </a:cubicBezTo>
                    <a:cubicBezTo>
                      <a:pt x="113634" y="105160"/>
                      <a:pt x="121635" y="105636"/>
                      <a:pt x="126969" y="100969"/>
                    </a:cubicBezTo>
                    <a:cubicBezTo>
                      <a:pt x="181547" y="52582"/>
                      <a:pt x="251651" y="25722"/>
                      <a:pt x="324232" y="25436"/>
                    </a:cubicBezTo>
                    <a:cubicBezTo>
                      <a:pt x="359284" y="25245"/>
                      <a:pt x="394240" y="31246"/>
                      <a:pt x="427197" y="43057"/>
                    </a:cubicBezTo>
                    <a:cubicBezTo>
                      <a:pt x="431197" y="44486"/>
                      <a:pt x="432817" y="49248"/>
                      <a:pt x="431102" y="52963"/>
                    </a:cubicBezTo>
                    <a:cubicBezTo>
                      <a:pt x="425578" y="64965"/>
                      <a:pt x="422720" y="77823"/>
                      <a:pt x="422720" y="91254"/>
                    </a:cubicBezTo>
                    <a:cubicBezTo>
                      <a:pt x="422720" y="91730"/>
                      <a:pt x="422720" y="92206"/>
                      <a:pt x="422720" y="92682"/>
                    </a:cubicBezTo>
                    <a:cubicBezTo>
                      <a:pt x="408718" y="92111"/>
                      <a:pt x="395193" y="87348"/>
                      <a:pt x="384049" y="78966"/>
                    </a:cubicBezTo>
                    <a:cubicBezTo>
                      <a:pt x="350902" y="53916"/>
                      <a:pt x="303943" y="53916"/>
                      <a:pt x="270796" y="78966"/>
                    </a:cubicBezTo>
                    <a:cubicBezTo>
                      <a:pt x="258985" y="87920"/>
                      <a:pt x="244222" y="92778"/>
                      <a:pt x="229458" y="92778"/>
                    </a:cubicBezTo>
                    <a:cubicBezTo>
                      <a:pt x="187262" y="92968"/>
                      <a:pt x="149162" y="118209"/>
                      <a:pt x="136589" y="159357"/>
                    </a:cubicBezTo>
                    <a:cubicBezTo>
                      <a:pt x="132112" y="173931"/>
                      <a:pt x="122778" y="186789"/>
                      <a:pt x="110300" y="195552"/>
                    </a:cubicBezTo>
                    <a:cubicBezTo>
                      <a:pt x="85154" y="213174"/>
                      <a:pt x="70200" y="242034"/>
                      <a:pt x="70200" y="272705"/>
                    </a:cubicBezTo>
                    <a:cubicBezTo>
                      <a:pt x="70200" y="283182"/>
                      <a:pt x="71914" y="293469"/>
                      <a:pt x="75343" y="303375"/>
                    </a:cubicBezTo>
                    <a:cubicBezTo>
                      <a:pt x="80296" y="317758"/>
                      <a:pt x="80296" y="333665"/>
                      <a:pt x="75343" y="348048"/>
                    </a:cubicBezTo>
                    <a:cubicBezTo>
                      <a:pt x="71914" y="357954"/>
                      <a:pt x="70200" y="368241"/>
                      <a:pt x="70200" y="378623"/>
                    </a:cubicBezTo>
                    <a:cubicBezTo>
                      <a:pt x="70200" y="409293"/>
                      <a:pt x="85249" y="438154"/>
                      <a:pt x="110395" y="455775"/>
                    </a:cubicBezTo>
                    <a:cubicBezTo>
                      <a:pt x="122873" y="464538"/>
                      <a:pt x="132208" y="477397"/>
                      <a:pt x="136684" y="491970"/>
                    </a:cubicBezTo>
                    <a:cubicBezTo>
                      <a:pt x="142590" y="511401"/>
                      <a:pt x="154401" y="528070"/>
                      <a:pt x="170784" y="540167"/>
                    </a:cubicBezTo>
                    <a:cubicBezTo>
                      <a:pt x="187072" y="552264"/>
                      <a:pt x="206503" y="558645"/>
                      <a:pt x="226696" y="558645"/>
                    </a:cubicBezTo>
                    <a:cubicBezTo>
                      <a:pt x="242698" y="558645"/>
                      <a:pt x="257938" y="562741"/>
                      <a:pt x="270892" y="572457"/>
                    </a:cubicBezTo>
                    <a:cubicBezTo>
                      <a:pt x="304039" y="597412"/>
                      <a:pt x="350997" y="597412"/>
                      <a:pt x="384144" y="572457"/>
                    </a:cubicBezTo>
                    <a:cubicBezTo>
                      <a:pt x="397098" y="562741"/>
                      <a:pt x="412338" y="558645"/>
                      <a:pt x="428340" y="558645"/>
                    </a:cubicBezTo>
                    <a:cubicBezTo>
                      <a:pt x="448628" y="558645"/>
                      <a:pt x="467964" y="552264"/>
                      <a:pt x="484252" y="540167"/>
                    </a:cubicBezTo>
                    <a:cubicBezTo>
                      <a:pt x="500635" y="528070"/>
                      <a:pt x="512350" y="511401"/>
                      <a:pt x="518351" y="491970"/>
                    </a:cubicBezTo>
                    <a:cubicBezTo>
                      <a:pt x="522828" y="477397"/>
                      <a:pt x="532162" y="464538"/>
                      <a:pt x="544640" y="455775"/>
                    </a:cubicBezTo>
                    <a:cubicBezTo>
                      <a:pt x="569786" y="438154"/>
                      <a:pt x="584740" y="409293"/>
                      <a:pt x="584740" y="378623"/>
                    </a:cubicBezTo>
                    <a:cubicBezTo>
                      <a:pt x="584740" y="360240"/>
                      <a:pt x="575882" y="343857"/>
                      <a:pt x="575882" y="325664"/>
                    </a:cubicBezTo>
                    <a:cubicBezTo>
                      <a:pt x="575882" y="318044"/>
                      <a:pt x="577120" y="310519"/>
                      <a:pt x="579597" y="303280"/>
                    </a:cubicBezTo>
                    <a:cubicBezTo>
                      <a:pt x="580073" y="301946"/>
                      <a:pt x="580454" y="300613"/>
                      <a:pt x="580835" y="299280"/>
                    </a:cubicBezTo>
                    <a:cubicBezTo>
                      <a:pt x="586741" y="300232"/>
                      <a:pt x="592741" y="300804"/>
                      <a:pt x="598837" y="300804"/>
                    </a:cubicBezTo>
                    <a:cubicBezTo>
                      <a:pt x="605029" y="300804"/>
                      <a:pt x="611220" y="300327"/>
                      <a:pt x="617221" y="299280"/>
                    </a:cubicBezTo>
                    <a:cubicBezTo>
                      <a:pt x="621221" y="298613"/>
                      <a:pt x="625031" y="301756"/>
                      <a:pt x="625222" y="305757"/>
                    </a:cubicBezTo>
                    <a:cubicBezTo>
                      <a:pt x="625698" y="312424"/>
                      <a:pt x="625888" y="319187"/>
                      <a:pt x="625888" y="325759"/>
                    </a:cubicBezTo>
                    <a:cubicBezTo>
                      <a:pt x="625888" y="405960"/>
                      <a:pt x="594646" y="481302"/>
                      <a:pt x="537973" y="538071"/>
                    </a:cubicBezTo>
                    <a:cubicBezTo>
                      <a:pt x="481299" y="594745"/>
                      <a:pt x="405861" y="625987"/>
                      <a:pt x="325660" y="625987"/>
                    </a:cubicBezTo>
                    <a:cubicBezTo>
                      <a:pt x="245555" y="625987"/>
                      <a:pt x="170308" y="594840"/>
                      <a:pt x="113634" y="538262"/>
                    </a:cubicBezTo>
                    <a:cubicBezTo>
                      <a:pt x="56865" y="481683"/>
                      <a:pt x="25623" y="406436"/>
                      <a:pt x="25432" y="326426"/>
                    </a:cubicBezTo>
                    <a:cubicBezTo>
                      <a:pt x="25337" y="277944"/>
                      <a:pt x="37243" y="229652"/>
                      <a:pt x="59722" y="186885"/>
                    </a:cubicBezTo>
                    <a:cubicBezTo>
                      <a:pt x="62961" y="180693"/>
                      <a:pt x="60580" y="172978"/>
                      <a:pt x="54388" y="169740"/>
                    </a:cubicBezTo>
                    <a:cubicBezTo>
                      <a:pt x="48197" y="166501"/>
                      <a:pt x="40482" y="168882"/>
                      <a:pt x="37243" y="175074"/>
                    </a:cubicBezTo>
                    <a:cubicBezTo>
                      <a:pt x="12764" y="221460"/>
                      <a:pt x="-95" y="273848"/>
                      <a:pt x="1" y="326426"/>
                    </a:cubicBezTo>
                    <a:cubicBezTo>
                      <a:pt x="191" y="413294"/>
                      <a:pt x="34100" y="494923"/>
                      <a:pt x="95632" y="556264"/>
                    </a:cubicBezTo>
                    <a:cubicBezTo>
                      <a:pt x="157068" y="617605"/>
                      <a:pt x="238792" y="651419"/>
                      <a:pt x="325660" y="651419"/>
                    </a:cubicBezTo>
                    <a:cubicBezTo>
                      <a:pt x="412624" y="651419"/>
                      <a:pt x="494443" y="617510"/>
                      <a:pt x="555975" y="556074"/>
                    </a:cubicBezTo>
                    <a:cubicBezTo>
                      <a:pt x="617506" y="494542"/>
                      <a:pt x="651320" y="412818"/>
                      <a:pt x="651320" y="325759"/>
                    </a:cubicBezTo>
                    <a:cubicBezTo>
                      <a:pt x="651320" y="318711"/>
                      <a:pt x="651034" y="311471"/>
                      <a:pt x="650558" y="304137"/>
                    </a:cubicBezTo>
                    <a:lnTo>
                      <a:pt x="650558" y="304137"/>
                    </a:lnTo>
                    <a:close/>
                    <a:moveTo>
                      <a:pt x="529876" y="435106"/>
                    </a:moveTo>
                    <a:cubicBezTo>
                      <a:pt x="512731" y="447108"/>
                      <a:pt x="499968" y="464729"/>
                      <a:pt x="493872" y="484636"/>
                    </a:cubicBezTo>
                    <a:cubicBezTo>
                      <a:pt x="485014" y="513687"/>
                      <a:pt x="458629" y="533214"/>
                      <a:pt x="428149" y="533214"/>
                    </a:cubicBezTo>
                    <a:cubicBezTo>
                      <a:pt x="406718" y="533118"/>
                      <a:pt x="385954" y="539119"/>
                      <a:pt x="368618" y="552168"/>
                    </a:cubicBezTo>
                    <a:cubicBezTo>
                      <a:pt x="344425" y="570456"/>
                      <a:pt x="310135" y="570361"/>
                      <a:pt x="285941" y="552168"/>
                    </a:cubicBezTo>
                    <a:cubicBezTo>
                      <a:pt x="268701" y="539214"/>
                      <a:pt x="247841" y="533118"/>
                      <a:pt x="226410" y="533214"/>
                    </a:cubicBezTo>
                    <a:cubicBezTo>
                      <a:pt x="196025" y="533214"/>
                      <a:pt x="169641" y="513687"/>
                      <a:pt x="160687" y="484636"/>
                    </a:cubicBezTo>
                    <a:cubicBezTo>
                      <a:pt x="154591" y="464634"/>
                      <a:pt x="141828" y="447012"/>
                      <a:pt x="124683" y="435106"/>
                    </a:cubicBezTo>
                    <a:cubicBezTo>
                      <a:pt x="106300" y="422247"/>
                      <a:pt x="95346" y="401197"/>
                      <a:pt x="95346" y="378813"/>
                    </a:cubicBezTo>
                    <a:cubicBezTo>
                      <a:pt x="95346" y="371193"/>
                      <a:pt x="96584" y="363669"/>
                      <a:pt x="99061" y="356525"/>
                    </a:cubicBezTo>
                    <a:cubicBezTo>
                      <a:pt x="105823" y="336808"/>
                      <a:pt x="105823" y="314996"/>
                      <a:pt x="99061" y="295279"/>
                    </a:cubicBezTo>
                    <a:cubicBezTo>
                      <a:pt x="96584" y="288040"/>
                      <a:pt x="95346" y="280515"/>
                      <a:pt x="95346" y="272895"/>
                    </a:cubicBezTo>
                    <a:cubicBezTo>
                      <a:pt x="95346" y="250512"/>
                      <a:pt x="106300" y="229461"/>
                      <a:pt x="124588" y="216603"/>
                    </a:cubicBezTo>
                    <a:cubicBezTo>
                      <a:pt x="141733" y="204696"/>
                      <a:pt x="154496" y="186980"/>
                      <a:pt x="160592" y="166977"/>
                    </a:cubicBezTo>
                    <a:cubicBezTo>
                      <a:pt x="169927" y="136402"/>
                      <a:pt x="197930" y="118400"/>
                      <a:pt x="229077" y="118400"/>
                    </a:cubicBezTo>
                    <a:cubicBezTo>
                      <a:pt x="249365" y="118400"/>
                      <a:pt x="269463" y="111637"/>
                      <a:pt x="285751" y="99445"/>
                    </a:cubicBezTo>
                    <a:cubicBezTo>
                      <a:pt x="309944" y="81157"/>
                      <a:pt x="344234" y="81157"/>
                      <a:pt x="368428" y="99445"/>
                    </a:cubicBezTo>
                    <a:cubicBezTo>
                      <a:pt x="385096" y="111923"/>
                      <a:pt x="405670" y="118686"/>
                      <a:pt x="426530" y="118400"/>
                    </a:cubicBezTo>
                    <a:cubicBezTo>
                      <a:pt x="434341" y="143736"/>
                      <a:pt x="453962" y="165834"/>
                      <a:pt x="478632" y="175740"/>
                    </a:cubicBezTo>
                    <a:cubicBezTo>
                      <a:pt x="484728" y="178312"/>
                      <a:pt x="489014" y="184503"/>
                      <a:pt x="488824" y="191171"/>
                    </a:cubicBezTo>
                    <a:cubicBezTo>
                      <a:pt x="488824" y="234986"/>
                      <a:pt x="515779" y="275372"/>
                      <a:pt x="556070" y="292326"/>
                    </a:cubicBezTo>
                    <a:cubicBezTo>
                      <a:pt x="555784" y="293279"/>
                      <a:pt x="555499" y="294231"/>
                      <a:pt x="555213" y="295184"/>
                    </a:cubicBezTo>
                    <a:cubicBezTo>
                      <a:pt x="551784" y="305090"/>
                      <a:pt x="550069" y="315377"/>
                      <a:pt x="550069" y="325854"/>
                    </a:cubicBezTo>
                    <a:cubicBezTo>
                      <a:pt x="550069" y="344238"/>
                      <a:pt x="558928" y="360621"/>
                      <a:pt x="558928" y="378813"/>
                    </a:cubicBezTo>
                    <a:cubicBezTo>
                      <a:pt x="559213" y="401197"/>
                      <a:pt x="548260" y="422247"/>
                      <a:pt x="529876" y="435106"/>
                    </a:cubicBezTo>
                    <a:lnTo>
                      <a:pt x="529876" y="435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799C5A7-F1FD-414B-9B75-4B096261A8AA}"/>
                  </a:ext>
                </a:extLst>
              </p:cNvPr>
              <p:cNvSpPr/>
              <p:nvPr/>
            </p:nvSpPr>
            <p:spPr>
              <a:xfrm>
                <a:off x="1055083" y="2219420"/>
                <a:ext cx="246126" cy="246126"/>
              </a:xfrm>
              <a:custGeom>
                <a:avLst/>
                <a:gdLst>
                  <a:gd name="connsiteX0" fmla="*/ 202121 w 246126"/>
                  <a:gd name="connsiteY0" fmla="*/ 28861 h 246126"/>
                  <a:gd name="connsiteX1" fmla="*/ 123063 w 246126"/>
                  <a:gd name="connsiteY1" fmla="*/ 0 h 246126"/>
                  <a:gd name="connsiteX2" fmla="*/ 0 w 246126"/>
                  <a:gd name="connsiteY2" fmla="*/ 123063 h 246126"/>
                  <a:gd name="connsiteX3" fmla="*/ 123063 w 246126"/>
                  <a:gd name="connsiteY3" fmla="*/ 246126 h 246126"/>
                  <a:gd name="connsiteX4" fmla="*/ 235268 w 246126"/>
                  <a:gd name="connsiteY4" fmla="*/ 173641 h 246126"/>
                  <a:gd name="connsiteX5" fmla="*/ 246126 w 246126"/>
                  <a:gd name="connsiteY5" fmla="*/ 123063 h 246126"/>
                  <a:gd name="connsiteX6" fmla="*/ 202121 w 246126"/>
                  <a:gd name="connsiteY6" fmla="*/ 28861 h 246126"/>
                  <a:gd name="connsiteX7" fmla="*/ 202121 w 246126"/>
                  <a:gd name="connsiteY7" fmla="*/ 28861 h 246126"/>
                  <a:gd name="connsiteX8" fmla="*/ 123063 w 246126"/>
                  <a:gd name="connsiteY8" fmla="*/ 220694 h 246126"/>
                  <a:gd name="connsiteX9" fmla="*/ 25432 w 246126"/>
                  <a:gd name="connsiteY9" fmla="*/ 123063 h 246126"/>
                  <a:gd name="connsiteX10" fmla="*/ 123063 w 246126"/>
                  <a:gd name="connsiteY10" fmla="*/ 25432 h 246126"/>
                  <a:gd name="connsiteX11" fmla="*/ 185642 w 246126"/>
                  <a:gd name="connsiteY11" fmla="*/ 48197 h 246126"/>
                  <a:gd name="connsiteX12" fmla="*/ 220694 w 246126"/>
                  <a:gd name="connsiteY12" fmla="*/ 123063 h 246126"/>
                  <a:gd name="connsiteX13" fmla="*/ 211074 w 246126"/>
                  <a:gd name="connsiteY13" fmla="*/ 165354 h 246126"/>
                  <a:gd name="connsiteX14" fmla="*/ 123063 w 246126"/>
                  <a:gd name="connsiteY14" fmla="*/ 220694 h 246126"/>
                  <a:gd name="connsiteX15" fmla="*/ 123063 w 246126"/>
                  <a:gd name="connsiteY15" fmla="*/ 220694 h 24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6126" h="246126">
                    <a:moveTo>
                      <a:pt x="202121" y="28861"/>
                    </a:moveTo>
                    <a:cubicBezTo>
                      <a:pt x="180689" y="10858"/>
                      <a:pt x="153162" y="0"/>
                      <a:pt x="123063" y="0"/>
                    </a:cubicBezTo>
                    <a:cubicBezTo>
                      <a:pt x="55245" y="0"/>
                      <a:pt x="0" y="55245"/>
                      <a:pt x="0" y="123063"/>
                    </a:cubicBezTo>
                    <a:cubicBezTo>
                      <a:pt x="0" y="190881"/>
                      <a:pt x="55245" y="246126"/>
                      <a:pt x="123063" y="246126"/>
                    </a:cubicBezTo>
                    <a:cubicBezTo>
                      <a:pt x="172879" y="246126"/>
                      <a:pt x="215932" y="216313"/>
                      <a:pt x="235268" y="173641"/>
                    </a:cubicBezTo>
                    <a:cubicBezTo>
                      <a:pt x="242221" y="158210"/>
                      <a:pt x="246126" y="141065"/>
                      <a:pt x="246126" y="123063"/>
                    </a:cubicBezTo>
                    <a:cubicBezTo>
                      <a:pt x="246126" y="85344"/>
                      <a:pt x="228981" y="51530"/>
                      <a:pt x="202121" y="28861"/>
                    </a:cubicBezTo>
                    <a:lnTo>
                      <a:pt x="202121" y="28861"/>
                    </a:lnTo>
                    <a:close/>
                    <a:moveTo>
                      <a:pt x="123063" y="220694"/>
                    </a:moveTo>
                    <a:cubicBezTo>
                      <a:pt x="69247" y="220694"/>
                      <a:pt x="25432" y="176879"/>
                      <a:pt x="25432" y="123063"/>
                    </a:cubicBezTo>
                    <a:cubicBezTo>
                      <a:pt x="25432" y="69247"/>
                      <a:pt x="69247" y="25432"/>
                      <a:pt x="123063" y="25432"/>
                    </a:cubicBezTo>
                    <a:cubicBezTo>
                      <a:pt x="146875" y="25432"/>
                      <a:pt x="168688" y="34004"/>
                      <a:pt x="185642" y="48197"/>
                    </a:cubicBezTo>
                    <a:cubicBezTo>
                      <a:pt x="207073" y="66104"/>
                      <a:pt x="220694" y="93059"/>
                      <a:pt x="220694" y="123063"/>
                    </a:cubicBezTo>
                    <a:cubicBezTo>
                      <a:pt x="220694" y="138208"/>
                      <a:pt x="217265" y="152591"/>
                      <a:pt x="211074" y="165354"/>
                    </a:cubicBezTo>
                    <a:cubicBezTo>
                      <a:pt x="195263" y="198120"/>
                      <a:pt x="161735" y="220694"/>
                      <a:pt x="123063" y="220694"/>
                    </a:cubicBezTo>
                    <a:lnTo>
                      <a:pt x="123063" y="220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26E5907-8DC5-4572-B352-01E433F5FC2D}"/>
                  </a:ext>
                </a:extLst>
              </p:cNvPr>
              <p:cNvSpPr/>
              <p:nvPr/>
            </p:nvSpPr>
            <p:spPr>
              <a:xfrm>
                <a:off x="1054988" y="2462212"/>
                <a:ext cx="25527" cy="49529"/>
              </a:xfrm>
              <a:custGeom>
                <a:avLst/>
                <a:gdLst>
                  <a:gd name="connsiteX0" fmla="*/ 12764 w 25527"/>
                  <a:gd name="connsiteY0" fmla="*/ 0 h 49529"/>
                  <a:gd name="connsiteX1" fmla="*/ 0 w 25527"/>
                  <a:gd name="connsiteY1" fmla="*/ 12763 h 49529"/>
                  <a:gd name="connsiteX2" fmla="*/ 0 w 25527"/>
                  <a:gd name="connsiteY2" fmla="*/ 36767 h 49529"/>
                  <a:gd name="connsiteX3" fmla="*/ 12764 w 25527"/>
                  <a:gd name="connsiteY3" fmla="*/ 49530 h 49529"/>
                  <a:gd name="connsiteX4" fmla="*/ 25527 w 25527"/>
                  <a:gd name="connsiteY4" fmla="*/ 36767 h 49529"/>
                  <a:gd name="connsiteX5" fmla="*/ 25527 w 25527"/>
                  <a:gd name="connsiteY5" fmla="*/ 12763 h 49529"/>
                  <a:gd name="connsiteX6" fmla="*/ 12764 w 25527"/>
                  <a:gd name="connsiteY6" fmla="*/ 0 h 49529"/>
                  <a:gd name="connsiteX7" fmla="*/ 12764 w 25527"/>
                  <a:gd name="connsiteY7" fmla="*/ 0 h 4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27" h="49529">
                    <a:moveTo>
                      <a:pt x="12764" y="0"/>
                    </a:moveTo>
                    <a:cubicBezTo>
                      <a:pt x="5715" y="0"/>
                      <a:pt x="0" y="5715"/>
                      <a:pt x="0" y="12763"/>
                    </a:cubicBezTo>
                    <a:lnTo>
                      <a:pt x="0" y="36767"/>
                    </a:lnTo>
                    <a:cubicBezTo>
                      <a:pt x="0" y="43815"/>
                      <a:pt x="5715" y="49530"/>
                      <a:pt x="12764" y="49530"/>
                    </a:cubicBezTo>
                    <a:cubicBezTo>
                      <a:pt x="19812" y="49530"/>
                      <a:pt x="25527" y="43815"/>
                      <a:pt x="25527" y="36767"/>
                    </a:cubicBezTo>
                    <a:lnTo>
                      <a:pt x="25527" y="12763"/>
                    </a:lnTo>
                    <a:cubicBezTo>
                      <a:pt x="25527" y="5715"/>
                      <a:pt x="19812" y="0"/>
                      <a:pt x="12764" y="0"/>
                    </a:cubicBezTo>
                    <a:lnTo>
                      <a:pt x="1276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CEE6D0B-1D7B-4264-B2D9-92D96445CF2C}"/>
                  </a:ext>
                </a:extLst>
              </p:cNvPr>
              <p:cNvSpPr/>
              <p:nvPr/>
            </p:nvSpPr>
            <p:spPr>
              <a:xfrm>
                <a:off x="1240440" y="2486215"/>
                <a:ext cx="49053" cy="25526"/>
              </a:xfrm>
              <a:custGeom>
                <a:avLst/>
                <a:gdLst>
                  <a:gd name="connsiteX0" fmla="*/ 36290 w 49053"/>
                  <a:gd name="connsiteY0" fmla="*/ 0 h 25526"/>
                  <a:gd name="connsiteX1" fmla="*/ 12764 w 49053"/>
                  <a:gd name="connsiteY1" fmla="*/ 0 h 25526"/>
                  <a:gd name="connsiteX2" fmla="*/ 0 w 49053"/>
                  <a:gd name="connsiteY2" fmla="*/ 12763 h 25526"/>
                  <a:gd name="connsiteX3" fmla="*/ 12764 w 49053"/>
                  <a:gd name="connsiteY3" fmla="*/ 25527 h 25526"/>
                  <a:gd name="connsiteX4" fmla="*/ 36290 w 49053"/>
                  <a:gd name="connsiteY4" fmla="*/ 25527 h 25526"/>
                  <a:gd name="connsiteX5" fmla="*/ 49054 w 49053"/>
                  <a:gd name="connsiteY5" fmla="*/ 12763 h 25526"/>
                  <a:gd name="connsiteX6" fmla="*/ 36290 w 49053"/>
                  <a:gd name="connsiteY6" fmla="*/ 0 h 25526"/>
                  <a:gd name="connsiteX7" fmla="*/ 36290 w 49053"/>
                  <a:gd name="connsiteY7" fmla="*/ 0 h 2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053" h="25526">
                    <a:moveTo>
                      <a:pt x="36290" y="0"/>
                    </a:moveTo>
                    <a:lnTo>
                      <a:pt x="12764" y="0"/>
                    </a:lnTo>
                    <a:cubicBezTo>
                      <a:pt x="5715" y="0"/>
                      <a:pt x="0" y="5715"/>
                      <a:pt x="0" y="12763"/>
                    </a:cubicBezTo>
                    <a:cubicBezTo>
                      <a:pt x="0" y="19812"/>
                      <a:pt x="5715" y="25527"/>
                      <a:pt x="12764" y="25527"/>
                    </a:cubicBezTo>
                    <a:lnTo>
                      <a:pt x="36290" y="25527"/>
                    </a:lnTo>
                    <a:cubicBezTo>
                      <a:pt x="43339" y="25527"/>
                      <a:pt x="49054" y="19812"/>
                      <a:pt x="49054" y="12763"/>
                    </a:cubicBezTo>
                    <a:cubicBezTo>
                      <a:pt x="48958" y="5715"/>
                      <a:pt x="43244" y="0"/>
                      <a:pt x="36290" y="0"/>
                    </a:cubicBezTo>
                    <a:lnTo>
                      <a:pt x="3629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1C7FACA-B6D0-41B8-82DA-34E149273D55}"/>
                  </a:ext>
                </a:extLst>
              </p:cNvPr>
              <p:cNvSpPr/>
              <p:nvPr/>
            </p:nvSpPr>
            <p:spPr>
              <a:xfrm>
                <a:off x="1331784" y="2373725"/>
                <a:ext cx="42005" cy="42100"/>
              </a:xfrm>
              <a:custGeom>
                <a:avLst/>
                <a:gdLst>
                  <a:gd name="connsiteX0" fmla="*/ 21717 w 42005"/>
                  <a:gd name="connsiteY0" fmla="*/ 3715 h 42100"/>
                  <a:gd name="connsiteX1" fmla="*/ 3715 w 42005"/>
                  <a:gd name="connsiteY1" fmla="*/ 3715 h 42100"/>
                  <a:gd name="connsiteX2" fmla="*/ 3715 w 42005"/>
                  <a:gd name="connsiteY2" fmla="*/ 21717 h 42100"/>
                  <a:gd name="connsiteX3" fmla="*/ 20384 w 42005"/>
                  <a:gd name="connsiteY3" fmla="*/ 38386 h 42100"/>
                  <a:gd name="connsiteX4" fmla="*/ 29337 w 42005"/>
                  <a:gd name="connsiteY4" fmla="*/ 42101 h 42100"/>
                  <a:gd name="connsiteX5" fmla="*/ 38291 w 42005"/>
                  <a:gd name="connsiteY5" fmla="*/ 38386 h 42100"/>
                  <a:gd name="connsiteX6" fmla="*/ 38291 w 42005"/>
                  <a:gd name="connsiteY6" fmla="*/ 20384 h 42100"/>
                  <a:gd name="connsiteX7" fmla="*/ 21717 w 42005"/>
                  <a:gd name="connsiteY7" fmla="*/ 3715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005" h="42100">
                    <a:moveTo>
                      <a:pt x="21717" y="3715"/>
                    </a:moveTo>
                    <a:cubicBezTo>
                      <a:pt x="16764" y="-1238"/>
                      <a:pt x="8668" y="-1238"/>
                      <a:pt x="3715" y="3715"/>
                    </a:cubicBezTo>
                    <a:cubicBezTo>
                      <a:pt x="-1238" y="8668"/>
                      <a:pt x="-1238" y="16764"/>
                      <a:pt x="3715" y="21717"/>
                    </a:cubicBezTo>
                    <a:lnTo>
                      <a:pt x="20384" y="38386"/>
                    </a:lnTo>
                    <a:cubicBezTo>
                      <a:pt x="22860" y="40862"/>
                      <a:pt x="26099" y="42101"/>
                      <a:pt x="29337" y="42101"/>
                    </a:cubicBezTo>
                    <a:cubicBezTo>
                      <a:pt x="32576" y="42101"/>
                      <a:pt x="35814" y="40862"/>
                      <a:pt x="38291" y="38386"/>
                    </a:cubicBezTo>
                    <a:cubicBezTo>
                      <a:pt x="43244" y="33433"/>
                      <a:pt x="43244" y="25336"/>
                      <a:pt x="38291" y="20384"/>
                    </a:cubicBezTo>
                    <a:lnTo>
                      <a:pt x="21717" y="3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72DD1C7-5FC2-4622-A925-B34758AE9A8E}"/>
                  </a:ext>
                </a:extLst>
              </p:cNvPr>
              <p:cNvSpPr/>
              <p:nvPr/>
            </p:nvSpPr>
            <p:spPr>
              <a:xfrm>
                <a:off x="987646" y="2270188"/>
                <a:ext cx="42005" cy="42100"/>
              </a:xfrm>
              <a:custGeom>
                <a:avLst/>
                <a:gdLst>
                  <a:gd name="connsiteX0" fmla="*/ 20383 w 42005"/>
                  <a:gd name="connsiteY0" fmla="*/ 3715 h 42100"/>
                  <a:gd name="connsiteX1" fmla="*/ 3715 w 42005"/>
                  <a:gd name="connsiteY1" fmla="*/ 20383 h 42100"/>
                  <a:gd name="connsiteX2" fmla="*/ 3715 w 42005"/>
                  <a:gd name="connsiteY2" fmla="*/ 38386 h 42100"/>
                  <a:gd name="connsiteX3" fmla="*/ 12668 w 42005"/>
                  <a:gd name="connsiteY3" fmla="*/ 42100 h 42100"/>
                  <a:gd name="connsiteX4" fmla="*/ 21622 w 42005"/>
                  <a:gd name="connsiteY4" fmla="*/ 38386 h 42100"/>
                  <a:gd name="connsiteX5" fmla="*/ 38290 w 42005"/>
                  <a:gd name="connsiteY5" fmla="*/ 21717 h 42100"/>
                  <a:gd name="connsiteX6" fmla="*/ 38290 w 42005"/>
                  <a:gd name="connsiteY6" fmla="*/ 3715 h 42100"/>
                  <a:gd name="connsiteX7" fmla="*/ 20383 w 42005"/>
                  <a:gd name="connsiteY7" fmla="*/ 3715 h 42100"/>
                  <a:gd name="connsiteX8" fmla="*/ 20383 w 42005"/>
                  <a:gd name="connsiteY8" fmla="*/ 3715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005" h="42100">
                    <a:moveTo>
                      <a:pt x="20383" y="3715"/>
                    </a:moveTo>
                    <a:lnTo>
                      <a:pt x="3715" y="20383"/>
                    </a:lnTo>
                    <a:cubicBezTo>
                      <a:pt x="-1238" y="25336"/>
                      <a:pt x="-1238" y="33433"/>
                      <a:pt x="3715" y="38386"/>
                    </a:cubicBezTo>
                    <a:cubicBezTo>
                      <a:pt x="6191" y="40862"/>
                      <a:pt x="9430" y="42100"/>
                      <a:pt x="12668" y="42100"/>
                    </a:cubicBezTo>
                    <a:cubicBezTo>
                      <a:pt x="15907" y="42100"/>
                      <a:pt x="19145" y="40862"/>
                      <a:pt x="21622" y="38386"/>
                    </a:cubicBezTo>
                    <a:lnTo>
                      <a:pt x="38290" y="21717"/>
                    </a:lnTo>
                    <a:cubicBezTo>
                      <a:pt x="43243" y="16764"/>
                      <a:pt x="43243" y="8668"/>
                      <a:pt x="38290" y="3715"/>
                    </a:cubicBezTo>
                    <a:cubicBezTo>
                      <a:pt x="33338" y="-1238"/>
                      <a:pt x="25337" y="-1238"/>
                      <a:pt x="20383" y="3715"/>
                    </a:cubicBezTo>
                    <a:lnTo>
                      <a:pt x="20383" y="3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435E80-8E96-47AD-9AB0-5137600BBE2C}"/>
                  </a:ext>
                </a:extLst>
              </p:cNvPr>
              <p:cNvSpPr/>
              <p:nvPr/>
            </p:nvSpPr>
            <p:spPr>
              <a:xfrm>
                <a:off x="1160811" y="2137505"/>
                <a:ext cx="45719" cy="45720"/>
              </a:xfrm>
              <a:custGeom>
                <a:avLst/>
                <a:gdLst>
                  <a:gd name="connsiteX0" fmla="*/ 12763 w 45719"/>
                  <a:gd name="connsiteY0" fmla="*/ 45720 h 45720"/>
                  <a:gd name="connsiteX1" fmla="*/ 21717 w 45719"/>
                  <a:gd name="connsiteY1" fmla="*/ 42005 h 45720"/>
                  <a:gd name="connsiteX2" fmla="*/ 42005 w 45719"/>
                  <a:gd name="connsiteY2" fmla="*/ 21717 h 45720"/>
                  <a:gd name="connsiteX3" fmla="*/ 42005 w 45719"/>
                  <a:gd name="connsiteY3" fmla="*/ 3715 h 45720"/>
                  <a:gd name="connsiteX4" fmla="*/ 24003 w 45719"/>
                  <a:gd name="connsiteY4" fmla="*/ 3715 h 45720"/>
                  <a:gd name="connsiteX5" fmla="*/ 3715 w 45719"/>
                  <a:gd name="connsiteY5" fmla="*/ 24003 h 45720"/>
                  <a:gd name="connsiteX6" fmla="*/ 3715 w 45719"/>
                  <a:gd name="connsiteY6" fmla="*/ 42005 h 45720"/>
                  <a:gd name="connsiteX7" fmla="*/ 12763 w 45719"/>
                  <a:gd name="connsiteY7" fmla="*/ 45720 h 45720"/>
                  <a:gd name="connsiteX8" fmla="*/ 12763 w 45719"/>
                  <a:gd name="connsiteY8" fmla="*/ 45720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19" h="45720">
                    <a:moveTo>
                      <a:pt x="12763" y="45720"/>
                    </a:moveTo>
                    <a:cubicBezTo>
                      <a:pt x="16002" y="45720"/>
                      <a:pt x="19240" y="44482"/>
                      <a:pt x="21717" y="42005"/>
                    </a:cubicBezTo>
                    <a:lnTo>
                      <a:pt x="42005" y="21717"/>
                    </a:lnTo>
                    <a:cubicBezTo>
                      <a:pt x="46958" y="16764"/>
                      <a:pt x="46958" y="8668"/>
                      <a:pt x="42005" y="3715"/>
                    </a:cubicBezTo>
                    <a:cubicBezTo>
                      <a:pt x="37052" y="-1238"/>
                      <a:pt x="28956" y="-1238"/>
                      <a:pt x="24003" y="3715"/>
                    </a:cubicBezTo>
                    <a:lnTo>
                      <a:pt x="3715" y="24003"/>
                    </a:lnTo>
                    <a:cubicBezTo>
                      <a:pt x="-1238" y="28956"/>
                      <a:pt x="-1238" y="37052"/>
                      <a:pt x="3715" y="42005"/>
                    </a:cubicBezTo>
                    <a:cubicBezTo>
                      <a:pt x="6286" y="44482"/>
                      <a:pt x="9525" y="45720"/>
                      <a:pt x="12763" y="45720"/>
                    </a:cubicBezTo>
                    <a:lnTo>
                      <a:pt x="12763" y="457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B837011-C720-4BAC-AC2B-867AD851D7B7}"/>
                  </a:ext>
                </a:extLst>
              </p:cNvPr>
              <p:cNvSpPr/>
              <p:nvPr/>
            </p:nvSpPr>
            <p:spPr>
              <a:xfrm>
                <a:off x="920877" y="2135315"/>
                <a:ext cx="25335" cy="25335"/>
              </a:xfrm>
              <a:custGeom>
                <a:avLst/>
                <a:gdLst>
                  <a:gd name="connsiteX0" fmla="*/ 952 w 25335"/>
                  <a:gd name="connsiteY0" fmla="*/ 17525 h 25335"/>
                  <a:gd name="connsiteX1" fmla="*/ 17525 w 25335"/>
                  <a:gd name="connsiteY1" fmla="*/ 24383 h 25335"/>
                  <a:gd name="connsiteX2" fmla="*/ 24383 w 25335"/>
                  <a:gd name="connsiteY2" fmla="*/ 7810 h 25335"/>
                  <a:gd name="connsiteX3" fmla="*/ 7810 w 25335"/>
                  <a:gd name="connsiteY3" fmla="*/ 952 h 25335"/>
                  <a:gd name="connsiteX4" fmla="*/ 952 w 25335"/>
                  <a:gd name="connsiteY4" fmla="*/ 17525 h 25335"/>
                  <a:gd name="connsiteX5" fmla="*/ 952 w 25335"/>
                  <a:gd name="connsiteY5" fmla="*/ 17525 h 2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35" h="25335">
                    <a:moveTo>
                      <a:pt x="952" y="17525"/>
                    </a:moveTo>
                    <a:cubicBezTo>
                      <a:pt x="3619" y="23907"/>
                      <a:pt x="11144" y="27050"/>
                      <a:pt x="17525" y="24383"/>
                    </a:cubicBezTo>
                    <a:cubicBezTo>
                      <a:pt x="23907" y="21716"/>
                      <a:pt x="27050" y="14192"/>
                      <a:pt x="24383" y="7810"/>
                    </a:cubicBezTo>
                    <a:cubicBezTo>
                      <a:pt x="21716" y="1428"/>
                      <a:pt x="14192" y="-1715"/>
                      <a:pt x="7810" y="952"/>
                    </a:cubicBezTo>
                    <a:cubicBezTo>
                      <a:pt x="1428" y="3524"/>
                      <a:pt x="-1715" y="11048"/>
                      <a:pt x="952" y="17525"/>
                    </a:cubicBezTo>
                    <a:lnTo>
                      <a:pt x="952" y="17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BF350FE-7BCD-4726-B9D2-C94410FE8614}"/>
              </a:ext>
            </a:extLst>
          </p:cNvPr>
          <p:cNvSpPr/>
          <p:nvPr/>
        </p:nvSpPr>
        <p:spPr>
          <a:xfrm rot="13500000">
            <a:off x="10915703" y="-147626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40F0102-5596-4BFF-8A24-EEF1577E5615}"/>
              </a:ext>
            </a:extLst>
          </p:cNvPr>
          <p:cNvSpPr/>
          <p:nvPr/>
        </p:nvSpPr>
        <p:spPr>
          <a:xfrm rot="13500000">
            <a:off x="4044600" y="6084195"/>
            <a:ext cx="338320" cy="18094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ACADF13-29CD-41AD-8DD9-DEE41073DDC6}"/>
              </a:ext>
            </a:extLst>
          </p:cNvPr>
          <p:cNvSpPr/>
          <p:nvPr/>
        </p:nvSpPr>
        <p:spPr>
          <a:xfrm rot="13500000">
            <a:off x="-34127" y="2125056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04C0615-40AE-4948-A261-77B74EF90B0B}"/>
              </a:ext>
            </a:extLst>
          </p:cNvPr>
          <p:cNvSpPr/>
          <p:nvPr/>
        </p:nvSpPr>
        <p:spPr>
          <a:xfrm rot="13500000">
            <a:off x="12052658" y="4503386"/>
            <a:ext cx="278680" cy="971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B0538E-C3DC-4B7A-A48B-27619B54538A}"/>
              </a:ext>
            </a:extLst>
          </p:cNvPr>
          <p:cNvSpPr txBox="1"/>
          <p:nvPr/>
        </p:nvSpPr>
        <p:spPr>
          <a:xfrm>
            <a:off x="4399281" y="75687"/>
            <a:ext cx="747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Module Description</a:t>
            </a: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D643994E-EBBB-4371-BB90-03B56799BD64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53CB6E-98C0-49CC-B692-98F66573A52B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19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82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/>
      <p:bldP spid="53" grpId="0" animBg="1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653B1ED-2FE9-4004-A9E8-413056330D39}"/>
              </a:ext>
            </a:extLst>
          </p:cNvPr>
          <p:cNvSpPr/>
          <p:nvPr/>
        </p:nvSpPr>
        <p:spPr>
          <a:xfrm rot="16200000" flipV="1">
            <a:off x="-1541916" y="1524699"/>
            <a:ext cx="6858000" cy="3778248"/>
          </a:xfrm>
          <a:custGeom>
            <a:avLst/>
            <a:gdLst>
              <a:gd name="connsiteX0" fmla="*/ 6858000 w 6858000"/>
              <a:gd name="connsiteY0" fmla="*/ 1941978 h 4663866"/>
              <a:gd name="connsiteX1" fmla="*/ 6858000 w 6858000"/>
              <a:gd name="connsiteY1" fmla="*/ 4663866 h 4663866"/>
              <a:gd name="connsiteX2" fmla="*/ 0 w 6858000"/>
              <a:gd name="connsiteY2" fmla="*/ 4663866 h 4663866"/>
              <a:gd name="connsiteX3" fmla="*/ 0 w 6858000"/>
              <a:gd name="connsiteY3" fmla="*/ 2084136 h 4663866"/>
              <a:gd name="connsiteX4" fmla="*/ 1004692 w 6858000"/>
              <a:gd name="connsiteY4" fmla="*/ 1079444 h 4663866"/>
              <a:gd name="connsiteX5" fmla="*/ 3610700 w 6858000"/>
              <a:gd name="connsiteY5" fmla="*/ 0 h 4663866"/>
              <a:gd name="connsiteX6" fmla="*/ 6216709 w 6858000"/>
              <a:gd name="connsiteY6" fmla="*/ 1079444 h 4663866"/>
              <a:gd name="connsiteX7" fmla="*/ 6216706 w 6858000"/>
              <a:gd name="connsiteY7" fmla="*/ 1079444 h 4663866"/>
              <a:gd name="connsiteX8" fmla="*/ 6785944 w 6858000"/>
              <a:gd name="connsiteY8" fmla="*/ 1812770 h 466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663866">
                <a:moveTo>
                  <a:pt x="6858000" y="1941978"/>
                </a:moveTo>
                <a:lnTo>
                  <a:pt x="6858000" y="4663866"/>
                </a:lnTo>
                <a:lnTo>
                  <a:pt x="0" y="4663866"/>
                </a:lnTo>
                <a:lnTo>
                  <a:pt x="0" y="2084136"/>
                </a:lnTo>
                <a:lnTo>
                  <a:pt x="1004692" y="1079444"/>
                </a:lnTo>
                <a:cubicBezTo>
                  <a:pt x="1724321" y="359815"/>
                  <a:pt x="2667510" y="0"/>
                  <a:pt x="3610700" y="0"/>
                </a:cubicBezTo>
                <a:cubicBezTo>
                  <a:pt x="4553891" y="0"/>
                  <a:pt x="5497078" y="359815"/>
                  <a:pt x="6216709" y="1079444"/>
                </a:cubicBezTo>
                <a:lnTo>
                  <a:pt x="6216706" y="1079444"/>
                </a:lnTo>
                <a:cubicBezTo>
                  <a:pt x="6441590" y="1304328"/>
                  <a:pt x="6631336" y="1551044"/>
                  <a:pt x="6785944" y="1812770"/>
                </a:cubicBez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AC6CA3B6-1193-43C1-930B-9A131A83D964}"/>
              </a:ext>
            </a:extLst>
          </p:cNvPr>
          <p:cNvSpPr/>
          <p:nvPr/>
        </p:nvSpPr>
        <p:spPr>
          <a:xfrm rot="5400000" flipH="1" flipV="1">
            <a:off x="6431067" y="1097067"/>
            <a:ext cx="6858000" cy="4663866"/>
          </a:xfrm>
          <a:custGeom>
            <a:avLst/>
            <a:gdLst>
              <a:gd name="connsiteX0" fmla="*/ 6858000 w 6858000"/>
              <a:gd name="connsiteY0" fmla="*/ 1941978 h 4663866"/>
              <a:gd name="connsiteX1" fmla="*/ 6858000 w 6858000"/>
              <a:gd name="connsiteY1" fmla="*/ 4663866 h 4663866"/>
              <a:gd name="connsiteX2" fmla="*/ 0 w 6858000"/>
              <a:gd name="connsiteY2" fmla="*/ 4663866 h 4663866"/>
              <a:gd name="connsiteX3" fmla="*/ 0 w 6858000"/>
              <a:gd name="connsiteY3" fmla="*/ 2084136 h 4663866"/>
              <a:gd name="connsiteX4" fmla="*/ 1004692 w 6858000"/>
              <a:gd name="connsiteY4" fmla="*/ 1079444 h 4663866"/>
              <a:gd name="connsiteX5" fmla="*/ 3610700 w 6858000"/>
              <a:gd name="connsiteY5" fmla="*/ 0 h 4663866"/>
              <a:gd name="connsiteX6" fmla="*/ 6216709 w 6858000"/>
              <a:gd name="connsiteY6" fmla="*/ 1079444 h 4663866"/>
              <a:gd name="connsiteX7" fmla="*/ 6216706 w 6858000"/>
              <a:gd name="connsiteY7" fmla="*/ 1079444 h 4663866"/>
              <a:gd name="connsiteX8" fmla="*/ 6785944 w 6858000"/>
              <a:gd name="connsiteY8" fmla="*/ 1812770 h 466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663866">
                <a:moveTo>
                  <a:pt x="6858000" y="1941978"/>
                </a:moveTo>
                <a:lnTo>
                  <a:pt x="6858000" y="4663866"/>
                </a:lnTo>
                <a:lnTo>
                  <a:pt x="0" y="4663866"/>
                </a:lnTo>
                <a:lnTo>
                  <a:pt x="0" y="2084136"/>
                </a:lnTo>
                <a:lnTo>
                  <a:pt x="1004692" y="1079444"/>
                </a:lnTo>
                <a:cubicBezTo>
                  <a:pt x="1724321" y="359815"/>
                  <a:pt x="2667510" y="0"/>
                  <a:pt x="3610700" y="0"/>
                </a:cubicBezTo>
                <a:cubicBezTo>
                  <a:pt x="4553891" y="0"/>
                  <a:pt x="5497078" y="359815"/>
                  <a:pt x="6216709" y="1079444"/>
                </a:cubicBezTo>
                <a:lnTo>
                  <a:pt x="6216706" y="1079444"/>
                </a:lnTo>
                <a:cubicBezTo>
                  <a:pt x="6441590" y="1304328"/>
                  <a:pt x="6631336" y="1551044"/>
                  <a:pt x="6785944" y="181277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C176D60-4BDC-4D91-B56C-A9A8DA3F97CD}"/>
              </a:ext>
            </a:extLst>
          </p:cNvPr>
          <p:cNvGrpSpPr/>
          <p:nvPr/>
        </p:nvGrpSpPr>
        <p:grpSpPr>
          <a:xfrm>
            <a:off x="883869" y="1313382"/>
            <a:ext cx="4830414" cy="2327842"/>
            <a:chOff x="1055689" y="1302260"/>
            <a:chExt cx="4449514" cy="1925638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9B3ECE-B78F-4FE7-8BE7-82FD9188DA39}"/>
                </a:ext>
              </a:extLst>
            </p:cNvPr>
            <p:cNvSpPr/>
            <p:nvPr/>
          </p:nvSpPr>
          <p:spPr>
            <a:xfrm rot="5400000">
              <a:off x="2457780" y="-99831"/>
              <a:ext cx="1645331" cy="4449514"/>
            </a:xfrm>
            <a:prstGeom prst="roundRect">
              <a:avLst>
                <a:gd name="adj" fmla="val 12872"/>
              </a:avLst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9600" b="1" dirty="0">
                <a:solidFill>
                  <a:schemeClr val="bg1">
                    <a:lumMod val="95000"/>
                    <a:alpha val="60000"/>
                  </a:schemeClr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B1AEF2B-F0A2-48EC-8A84-8C60C7EFEB0B}"/>
                </a:ext>
              </a:extLst>
            </p:cNvPr>
            <p:cNvSpPr txBox="1"/>
            <p:nvPr/>
          </p:nvSpPr>
          <p:spPr>
            <a:xfrm>
              <a:off x="4938412" y="1479422"/>
              <a:ext cx="388461" cy="359272"/>
            </a:xfrm>
            <a:custGeom>
              <a:avLst/>
              <a:gdLst/>
              <a:ahLst/>
              <a:cxnLst/>
              <a:rect l="l" t="t" r="r" b="b"/>
              <a:pathLst>
                <a:path w="154483" h="142875">
                  <a:moveTo>
                    <a:pt x="141386" y="0"/>
                  </a:moveTo>
                  <a:lnTo>
                    <a:pt x="154483" y="20836"/>
                  </a:lnTo>
                  <a:cubicBezTo>
                    <a:pt x="143569" y="25400"/>
                    <a:pt x="135532" y="32196"/>
                    <a:pt x="130373" y="41225"/>
                  </a:cubicBezTo>
                  <a:cubicBezTo>
                    <a:pt x="125214" y="50254"/>
                    <a:pt x="122336" y="63400"/>
                    <a:pt x="121741" y="80664"/>
                  </a:cubicBezTo>
                  <a:lnTo>
                    <a:pt x="149721" y="80664"/>
                  </a:lnTo>
                  <a:lnTo>
                    <a:pt x="149721" y="142875"/>
                  </a:lnTo>
                  <a:lnTo>
                    <a:pt x="92273" y="142875"/>
                  </a:lnTo>
                  <a:lnTo>
                    <a:pt x="92273" y="93761"/>
                  </a:lnTo>
                  <a:cubicBezTo>
                    <a:pt x="92273" y="67171"/>
                    <a:pt x="95448" y="47922"/>
                    <a:pt x="101798" y="36016"/>
                  </a:cubicBezTo>
                  <a:cubicBezTo>
                    <a:pt x="110132" y="20141"/>
                    <a:pt x="123329" y="8136"/>
                    <a:pt x="141386" y="0"/>
                  </a:cubicBezTo>
                  <a:close/>
                  <a:moveTo>
                    <a:pt x="49113" y="0"/>
                  </a:moveTo>
                  <a:lnTo>
                    <a:pt x="62210" y="20836"/>
                  </a:lnTo>
                  <a:cubicBezTo>
                    <a:pt x="51296" y="25400"/>
                    <a:pt x="43259" y="32196"/>
                    <a:pt x="38100" y="41225"/>
                  </a:cubicBezTo>
                  <a:cubicBezTo>
                    <a:pt x="32940" y="50254"/>
                    <a:pt x="30063" y="63400"/>
                    <a:pt x="29468" y="80664"/>
                  </a:cubicBezTo>
                  <a:lnTo>
                    <a:pt x="57447" y="80664"/>
                  </a:lnTo>
                  <a:lnTo>
                    <a:pt x="57447" y="142875"/>
                  </a:lnTo>
                  <a:lnTo>
                    <a:pt x="0" y="142875"/>
                  </a:lnTo>
                  <a:lnTo>
                    <a:pt x="0" y="93761"/>
                  </a:lnTo>
                  <a:cubicBezTo>
                    <a:pt x="0" y="67171"/>
                    <a:pt x="3175" y="47922"/>
                    <a:pt x="9525" y="36016"/>
                  </a:cubicBezTo>
                  <a:cubicBezTo>
                    <a:pt x="17859" y="20141"/>
                    <a:pt x="31055" y="8136"/>
                    <a:pt x="49113" y="0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4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8DCD9356-113C-4B83-B64D-E4ABB6CB7883}"/>
                </a:ext>
              </a:extLst>
            </p:cNvPr>
            <p:cNvSpPr/>
            <p:nvPr/>
          </p:nvSpPr>
          <p:spPr>
            <a:xfrm rot="10800000">
              <a:off x="3940380" y="2947590"/>
              <a:ext cx="1127246" cy="280308"/>
            </a:xfrm>
            <a:prstGeom prst="triangle">
              <a:avLst/>
            </a:prstGeom>
            <a:solidFill>
              <a:schemeClr val="accent1"/>
            </a:solidFill>
            <a:ln w="1016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6B3365-0DAB-4824-80EC-52C82DEB5727}"/>
                </a:ext>
              </a:extLst>
            </p:cNvPr>
            <p:cNvSpPr txBox="1"/>
            <p:nvPr/>
          </p:nvSpPr>
          <p:spPr>
            <a:xfrm>
              <a:off x="1276783" y="1808625"/>
              <a:ext cx="3973730" cy="58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i="1" dirty="0">
                  <a:solidFill>
                    <a:schemeClr val="bg1"/>
                  </a:solidFill>
                </a:rPr>
                <a:t>Contamination to several bacteria and virus and hygiene is big concern in many restaurants.</a:t>
              </a:r>
              <a:endParaRPr lang="id-ID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0E6FB0-9CE5-4E77-BB4D-7460C3DCAD66}"/>
                </a:ext>
              </a:extLst>
            </p:cNvPr>
            <p:cNvSpPr txBox="1"/>
            <p:nvPr/>
          </p:nvSpPr>
          <p:spPr>
            <a:xfrm>
              <a:off x="1277376" y="1490333"/>
              <a:ext cx="3174212" cy="330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b="1" i="1" dirty="0">
                  <a:solidFill>
                    <a:schemeClr val="bg1"/>
                  </a:solidFill>
                  <a:latin typeface="+mj-lt"/>
                </a:rPr>
                <a:t>Contactless Transaction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EE2A191-DD78-4CA9-93D5-37C75BFE16D2}"/>
              </a:ext>
            </a:extLst>
          </p:cNvPr>
          <p:cNvGrpSpPr/>
          <p:nvPr/>
        </p:nvGrpSpPr>
        <p:grpSpPr>
          <a:xfrm>
            <a:off x="6101086" y="1313383"/>
            <a:ext cx="4720912" cy="2306728"/>
            <a:chOff x="1055689" y="1302260"/>
            <a:chExt cx="4449514" cy="1925638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03B194DB-F39E-45AF-855C-5B8C2C51D8E0}"/>
                </a:ext>
              </a:extLst>
            </p:cNvPr>
            <p:cNvSpPr/>
            <p:nvPr/>
          </p:nvSpPr>
          <p:spPr>
            <a:xfrm rot="5400000">
              <a:off x="2457780" y="-99831"/>
              <a:ext cx="1645331" cy="4449514"/>
            </a:xfrm>
            <a:prstGeom prst="roundRect">
              <a:avLst>
                <a:gd name="adj" fmla="val 12872"/>
              </a:avLst>
            </a:prstGeom>
            <a:solidFill>
              <a:schemeClr val="bg1"/>
            </a:soli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3BE1DFC-2FC0-4740-947F-1776E3DEEB9D}"/>
                </a:ext>
              </a:extLst>
            </p:cNvPr>
            <p:cNvSpPr txBox="1"/>
            <p:nvPr/>
          </p:nvSpPr>
          <p:spPr>
            <a:xfrm>
              <a:off x="4938412" y="1479422"/>
              <a:ext cx="388461" cy="359272"/>
            </a:xfrm>
            <a:custGeom>
              <a:avLst/>
              <a:gdLst/>
              <a:ahLst/>
              <a:cxnLst/>
              <a:rect l="l" t="t" r="r" b="b"/>
              <a:pathLst>
                <a:path w="154483" h="142875">
                  <a:moveTo>
                    <a:pt x="141386" y="0"/>
                  </a:moveTo>
                  <a:lnTo>
                    <a:pt x="154483" y="20836"/>
                  </a:lnTo>
                  <a:cubicBezTo>
                    <a:pt x="143569" y="25400"/>
                    <a:pt x="135532" y="32196"/>
                    <a:pt x="130373" y="41225"/>
                  </a:cubicBezTo>
                  <a:cubicBezTo>
                    <a:pt x="125214" y="50254"/>
                    <a:pt x="122336" y="63400"/>
                    <a:pt x="121741" y="80664"/>
                  </a:cubicBezTo>
                  <a:lnTo>
                    <a:pt x="149721" y="80664"/>
                  </a:lnTo>
                  <a:lnTo>
                    <a:pt x="149721" y="142875"/>
                  </a:lnTo>
                  <a:lnTo>
                    <a:pt x="92273" y="142875"/>
                  </a:lnTo>
                  <a:lnTo>
                    <a:pt x="92273" y="93761"/>
                  </a:lnTo>
                  <a:cubicBezTo>
                    <a:pt x="92273" y="67171"/>
                    <a:pt x="95448" y="47922"/>
                    <a:pt x="101798" y="36016"/>
                  </a:cubicBezTo>
                  <a:cubicBezTo>
                    <a:pt x="110132" y="20141"/>
                    <a:pt x="123329" y="8136"/>
                    <a:pt x="141386" y="0"/>
                  </a:cubicBezTo>
                  <a:close/>
                  <a:moveTo>
                    <a:pt x="49113" y="0"/>
                  </a:moveTo>
                  <a:lnTo>
                    <a:pt x="62210" y="20836"/>
                  </a:lnTo>
                  <a:cubicBezTo>
                    <a:pt x="51296" y="25400"/>
                    <a:pt x="43259" y="32196"/>
                    <a:pt x="38100" y="41225"/>
                  </a:cubicBezTo>
                  <a:cubicBezTo>
                    <a:pt x="32940" y="50254"/>
                    <a:pt x="30063" y="63400"/>
                    <a:pt x="29468" y="80664"/>
                  </a:cubicBezTo>
                  <a:lnTo>
                    <a:pt x="57447" y="80664"/>
                  </a:lnTo>
                  <a:lnTo>
                    <a:pt x="57447" y="142875"/>
                  </a:lnTo>
                  <a:lnTo>
                    <a:pt x="0" y="142875"/>
                  </a:lnTo>
                  <a:lnTo>
                    <a:pt x="0" y="93761"/>
                  </a:lnTo>
                  <a:cubicBezTo>
                    <a:pt x="0" y="67171"/>
                    <a:pt x="3175" y="47922"/>
                    <a:pt x="9525" y="36016"/>
                  </a:cubicBezTo>
                  <a:cubicBezTo>
                    <a:pt x="17859" y="20141"/>
                    <a:pt x="31055" y="8136"/>
                    <a:pt x="4911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1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4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FD1506BD-ABFF-49FD-9B76-09B0989C5FD8}"/>
                </a:ext>
              </a:extLst>
            </p:cNvPr>
            <p:cNvSpPr/>
            <p:nvPr/>
          </p:nvSpPr>
          <p:spPr>
            <a:xfrm rot="10800000">
              <a:off x="3940380" y="2947590"/>
              <a:ext cx="1127246" cy="280308"/>
            </a:xfrm>
            <a:prstGeom prst="triangle">
              <a:avLst/>
            </a:prstGeom>
            <a:solidFill>
              <a:schemeClr val="bg1"/>
            </a:soli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C0662A6-79C8-45F4-B1DD-A4B91E6CDB29}"/>
                </a:ext>
              </a:extLst>
            </p:cNvPr>
            <p:cNvSpPr txBox="1"/>
            <p:nvPr/>
          </p:nvSpPr>
          <p:spPr>
            <a:xfrm>
              <a:off x="1295503" y="1838694"/>
              <a:ext cx="3973730" cy="857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Sanitization, paper cost, physical database and some other factors are liable for increased cost which ultimately reflects in food prices. 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5041B3D-E942-4456-AFF1-4C3CA7FF56C1}"/>
                </a:ext>
              </a:extLst>
            </p:cNvPr>
            <p:cNvSpPr txBox="1"/>
            <p:nvPr/>
          </p:nvSpPr>
          <p:spPr>
            <a:xfrm>
              <a:off x="1266085" y="1460966"/>
              <a:ext cx="3174212" cy="334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Economical aspect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9F0CA37-B94F-4D44-BE2B-D278887B2A63}"/>
              </a:ext>
            </a:extLst>
          </p:cNvPr>
          <p:cNvGrpSpPr/>
          <p:nvPr/>
        </p:nvGrpSpPr>
        <p:grpSpPr>
          <a:xfrm>
            <a:off x="6887518" y="3954975"/>
            <a:ext cx="4849400" cy="2327840"/>
            <a:chOff x="1055689" y="1302259"/>
            <a:chExt cx="4449514" cy="192563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6AD61621-BCF2-4C65-8317-1BC54708C457}"/>
                </a:ext>
              </a:extLst>
            </p:cNvPr>
            <p:cNvSpPr/>
            <p:nvPr/>
          </p:nvSpPr>
          <p:spPr>
            <a:xfrm rot="5400000">
              <a:off x="2457780" y="-99832"/>
              <a:ext cx="1645331" cy="4449514"/>
            </a:xfrm>
            <a:prstGeom prst="roundRect">
              <a:avLst>
                <a:gd name="adj" fmla="val 12872"/>
              </a:avLst>
            </a:prstGeom>
            <a:solidFill>
              <a:schemeClr val="bg1"/>
            </a:soli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75CFF8A-1A5C-420F-902E-EA909CBF8A29}"/>
                </a:ext>
              </a:extLst>
            </p:cNvPr>
            <p:cNvSpPr txBox="1"/>
            <p:nvPr/>
          </p:nvSpPr>
          <p:spPr>
            <a:xfrm>
              <a:off x="4938412" y="1479422"/>
              <a:ext cx="388461" cy="359272"/>
            </a:xfrm>
            <a:custGeom>
              <a:avLst/>
              <a:gdLst/>
              <a:ahLst/>
              <a:cxnLst/>
              <a:rect l="l" t="t" r="r" b="b"/>
              <a:pathLst>
                <a:path w="154483" h="142875">
                  <a:moveTo>
                    <a:pt x="141386" y="0"/>
                  </a:moveTo>
                  <a:lnTo>
                    <a:pt x="154483" y="20836"/>
                  </a:lnTo>
                  <a:cubicBezTo>
                    <a:pt x="143569" y="25400"/>
                    <a:pt x="135532" y="32196"/>
                    <a:pt x="130373" y="41225"/>
                  </a:cubicBezTo>
                  <a:cubicBezTo>
                    <a:pt x="125214" y="50254"/>
                    <a:pt x="122336" y="63400"/>
                    <a:pt x="121741" y="80664"/>
                  </a:cubicBezTo>
                  <a:lnTo>
                    <a:pt x="149721" y="80664"/>
                  </a:lnTo>
                  <a:lnTo>
                    <a:pt x="149721" y="142875"/>
                  </a:lnTo>
                  <a:lnTo>
                    <a:pt x="92273" y="142875"/>
                  </a:lnTo>
                  <a:lnTo>
                    <a:pt x="92273" y="93761"/>
                  </a:lnTo>
                  <a:cubicBezTo>
                    <a:pt x="92273" y="67171"/>
                    <a:pt x="95448" y="47922"/>
                    <a:pt x="101798" y="36016"/>
                  </a:cubicBezTo>
                  <a:cubicBezTo>
                    <a:pt x="110132" y="20141"/>
                    <a:pt x="123329" y="8136"/>
                    <a:pt x="141386" y="0"/>
                  </a:cubicBezTo>
                  <a:close/>
                  <a:moveTo>
                    <a:pt x="49113" y="0"/>
                  </a:moveTo>
                  <a:lnTo>
                    <a:pt x="62210" y="20836"/>
                  </a:lnTo>
                  <a:cubicBezTo>
                    <a:pt x="51296" y="25400"/>
                    <a:pt x="43259" y="32196"/>
                    <a:pt x="38100" y="41225"/>
                  </a:cubicBezTo>
                  <a:cubicBezTo>
                    <a:pt x="32940" y="50254"/>
                    <a:pt x="30063" y="63400"/>
                    <a:pt x="29468" y="80664"/>
                  </a:cubicBezTo>
                  <a:lnTo>
                    <a:pt x="57447" y="80664"/>
                  </a:lnTo>
                  <a:lnTo>
                    <a:pt x="57447" y="142875"/>
                  </a:lnTo>
                  <a:lnTo>
                    <a:pt x="0" y="142875"/>
                  </a:lnTo>
                  <a:lnTo>
                    <a:pt x="0" y="93761"/>
                  </a:lnTo>
                  <a:cubicBezTo>
                    <a:pt x="0" y="67171"/>
                    <a:pt x="3175" y="47922"/>
                    <a:pt x="9525" y="36016"/>
                  </a:cubicBezTo>
                  <a:cubicBezTo>
                    <a:pt x="17859" y="20141"/>
                    <a:pt x="31055" y="8136"/>
                    <a:pt x="4911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1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4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60056346-3936-4B43-9540-C376B1081C53}"/>
                </a:ext>
              </a:extLst>
            </p:cNvPr>
            <p:cNvSpPr/>
            <p:nvPr/>
          </p:nvSpPr>
          <p:spPr>
            <a:xfrm rot="10800000">
              <a:off x="3940380" y="2947590"/>
              <a:ext cx="1127246" cy="280308"/>
            </a:xfrm>
            <a:prstGeom prst="triangle">
              <a:avLst/>
            </a:prstGeom>
            <a:solidFill>
              <a:schemeClr val="bg1"/>
            </a:solidFill>
            <a:ln w="1016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3F1CA4D-02B8-4AAC-BA8F-8779935770F7}"/>
                </a:ext>
              </a:extLst>
            </p:cNvPr>
            <p:cNvSpPr txBox="1"/>
            <p:nvPr/>
          </p:nvSpPr>
          <p:spPr>
            <a:xfrm>
              <a:off x="1295503" y="1838694"/>
              <a:ext cx="3973730" cy="84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large number of trees are cut off everyday to produce papers, of which restaurant consumes a large part of it.</a:t>
              </a:r>
              <a:endParaRPr lang="id-ID" sz="16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1B69AA5-1623-426B-B0B5-28BC44E9ED10}"/>
                </a:ext>
              </a:extLst>
            </p:cNvPr>
            <p:cNvSpPr txBox="1"/>
            <p:nvPr/>
          </p:nvSpPr>
          <p:spPr>
            <a:xfrm>
              <a:off x="1279282" y="1467620"/>
              <a:ext cx="3174212" cy="330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Deforestation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FAC530-DFC5-4F5F-B7DA-D95395FF5951}"/>
              </a:ext>
            </a:extLst>
          </p:cNvPr>
          <p:cNvGrpSpPr/>
          <p:nvPr/>
        </p:nvGrpSpPr>
        <p:grpSpPr>
          <a:xfrm>
            <a:off x="1712930" y="3954975"/>
            <a:ext cx="4723198" cy="2327838"/>
            <a:chOff x="1055689" y="1302260"/>
            <a:chExt cx="4449514" cy="1925638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41642F58-8B09-49A1-B2BD-14E423C8F041}"/>
                </a:ext>
              </a:extLst>
            </p:cNvPr>
            <p:cNvSpPr/>
            <p:nvPr/>
          </p:nvSpPr>
          <p:spPr>
            <a:xfrm rot="5400000">
              <a:off x="2457780" y="-99831"/>
              <a:ext cx="1645331" cy="4449514"/>
            </a:xfrm>
            <a:prstGeom prst="roundRect">
              <a:avLst>
                <a:gd name="adj" fmla="val 12872"/>
              </a:avLst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9600" b="1" dirty="0">
                <a:solidFill>
                  <a:schemeClr val="bg1">
                    <a:lumMod val="95000"/>
                    <a:alpha val="60000"/>
                  </a:schemeClr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101EDD-3878-4F50-9AC6-3FABE2005DBF}"/>
                </a:ext>
              </a:extLst>
            </p:cNvPr>
            <p:cNvSpPr txBox="1"/>
            <p:nvPr/>
          </p:nvSpPr>
          <p:spPr>
            <a:xfrm>
              <a:off x="4938412" y="1479422"/>
              <a:ext cx="388461" cy="359272"/>
            </a:xfrm>
            <a:custGeom>
              <a:avLst/>
              <a:gdLst/>
              <a:ahLst/>
              <a:cxnLst/>
              <a:rect l="l" t="t" r="r" b="b"/>
              <a:pathLst>
                <a:path w="154483" h="142875">
                  <a:moveTo>
                    <a:pt x="141386" y="0"/>
                  </a:moveTo>
                  <a:lnTo>
                    <a:pt x="154483" y="20836"/>
                  </a:lnTo>
                  <a:cubicBezTo>
                    <a:pt x="143569" y="25400"/>
                    <a:pt x="135532" y="32196"/>
                    <a:pt x="130373" y="41225"/>
                  </a:cubicBezTo>
                  <a:cubicBezTo>
                    <a:pt x="125214" y="50254"/>
                    <a:pt x="122336" y="63400"/>
                    <a:pt x="121741" y="80664"/>
                  </a:cubicBezTo>
                  <a:lnTo>
                    <a:pt x="149721" y="80664"/>
                  </a:lnTo>
                  <a:lnTo>
                    <a:pt x="149721" y="142875"/>
                  </a:lnTo>
                  <a:lnTo>
                    <a:pt x="92273" y="142875"/>
                  </a:lnTo>
                  <a:lnTo>
                    <a:pt x="92273" y="93761"/>
                  </a:lnTo>
                  <a:cubicBezTo>
                    <a:pt x="92273" y="67171"/>
                    <a:pt x="95448" y="47922"/>
                    <a:pt x="101798" y="36016"/>
                  </a:cubicBezTo>
                  <a:cubicBezTo>
                    <a:pt x="110132" y="20141"/>
                    <a:pt x="123329" y="8136"/>
                    <a:pt x="141386" y="0"/>
                  </a:cubicBezTo>
                  <a:close/>
                  <a:moveTo>
                    <a:pt x="49113" y="0"/>
                  </a:moveTo>
                  <a:lnTo>
                    <a:pt x="62210" y="20836"/>
                  </a:lnTo>
                  <a:cubicBezTo>
                    <a:pt x="51296" y="25400"/>
                    <a:pt x="43259" y="32196"/>
                    <a:pt x="38100" y="41225"/>
                  </a:cubicBezTo>
                  <a:cubicBezTo>
                    <a:pt x="32940" y="50254"/>
                    <a:pt x="30063" y="63400"/>
                    <a:pt x="29468" y="80664"/>
                  </a:cubicBezTo>
                  <a:lnTo>
                    <a:pt x="57447" y="80664"/>
                  </a:lnTo>
                  <a:lnTo>
                    <a:pt x="57447" y="142875"/>
                  </a:lnTo>
                  <a:lnTo>
                    <a:pt x="0" y="142875"/>
                  </a:lnTo>
                  <a:lnTo>
                    <a:pt x="0" y="93761"/>
                  </a:lnTo>
                  <a:cubicBezTo>
                    <a:pt x="0" y="67171"/>
                    <a:pt x="3175" y="47922"/>
                    <a:pt x="9525" y="36016"/>
                  </a:cubicBezTo>
                  <a:cubicBezTo>
                    <a:pt x="17859" y="20141"/>
                    <a:pt x="31055" y="8136"/>
                    <a:pt x="49113" y="0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4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3CA155AD-F4AB-423E-A58F-73DEAFA77F6F}"/>
                </a:ext>
              </a:extLst>
            </p:cNvPr>
            <p:cNvSpPr/>
            <p:nvPr/>
          </p:nvSpPr>
          <p:spPr>
            <a:xfrm rot="10800000">
              <a:off x="3940380" y="2947590"/>
              <a:ext cx="1127246" cy="280308"/>
            </a:xfrm>
            <a:prstGeom prst="triangle">
              <a:avLst/>
            </a:prstGeom>
            <a:solidFill>
              <a:schemeClr val="accent1"/>
            </a:solidFill>
            <a:ln w="1016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F305463-21B4-4629-A993-CC262D297657}"/>
                </a:ext>
              </a:extLst>
            </p:cNvPr>
            <p:cNvSpPr txBox="1"/>
            <p:nvPr/>
          </p:nvSpPr>
          <p:spPr>
            <a:xfrm>
              <a:off x="1295503" y="1838694"/>
              <a:ext cx="4043484" cy="84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i="1" dirty="0">
                  <a:solidFill>
                    <a:schemeClr val="bg1"/>
                  </a:solidFill>
                </a:rPr>
                <a:t>With more people shifting towards food home deliveries the employment for waiters are diminishing day by day.</a:t>
              </a:r>
              <a:endParaRPr lang="id-ID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A3664A2-5A16-481B-B378-2A965C002CFA}"/>
                </a:ext>
              </a:extLst>
            </p:cNvPr>
            <p:cNvSpPr txBox="1"/>
            <p:nvPr/>
          </p:nvSpPr>
          <p:spPr>
            <a:xfrm>
              <a:off x="1289918" y="1479422"/>
              <a:ext cx="3174212" cy="330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b="1" i="1" dirty="0">
                  <a:solidFill>
                    <a:schemeClr val="bg1"/>
                  </a:solidFill>
                  <a:latin typeface="+mj-lt"/>
                </a:rPr>
                <a:t>Employment Opportunities   </a:t>
              </a:r>
            </a:p>
          </p:txBody>
        </p:sp>
      </p:grp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C45B163A-465D-43A7-A8A9-D3DCB33AE2F1}"/>
              </a:ext>
            </a:extLst>
          </p:cNvPr>
          <p:cNvSpPr/>
          <p:nvPr/>
        </p:nvSpPr>
        <p:spPr>
          <a:xfrm rot="13500000">
            <a:off x="11866071" y="391786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F6E35A5B-C6C6-4270-8B18-81343FC7BAB9}"/>
              </a:ext>
            </a:extLst>
          </p:cNvPr>
          <p:cNvSpPr/>
          <p:nvPr/>
        </p:nvSpPr>
        <p:spPr>
          <a:xfrm rot="13500000">
            <a:off x="12050590" y="1690695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970D5188-4104-4B4C-A836-7211451B58CB}"/>
              </a:ext>
            </a:extLst>
          </p:cNvPr>
          <p:cNvSpPr/>
          <p:nvPr/>
        </p:nvSpPr>
        <p:spPr>
          <a:xfrm rot="13500000">
            <a:off x="10758934" y="-647117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92162672-F5AF-476D-953B-64165455FF10}"/>
              </a:ext>
            </a:extLst>
          </p:cNvPr>
          <p:cNvSpPr/>
          <p:nvPr/>
        </p:nvSpPr>
        <p:spPr>
          <a:xfrm rot="13500000">
            <a:off x="8480144" y="6478110"/>
            <a:ext cx="278680" cy="759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A67CE0-3C58-4B03-9306-844262BFAC3F}"/>
              </a:ext>
            </a:extLst>
          </p:cNvPr>
          <p:cNvSpPr/>
          <p:nvPr/>
        </p:nvSpPr>
        <p:spPr>
          <a:xfrm>
            <a:off x="5653454" y="290146"/>
            <a:ext cx="817684" cy="113667"/>
          </a:xfrm>
          <a:prstGeom prst="rect">
            <a:avLst/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CD7BC6-3889-4EB4-A5EA-AF32E4A39F1A}"/>
              </a:ext>
            </a:extLst>
          </p:cNvPr>
          <p:cNvSpPr txBox="1"/>
          <p:nvPr/>
        </p:nvSpPr>
        <p:spPr>
          <a:xfrm>
            <a:off x="2584634" y="169875"/>
            <a:ext cx="6690946" cy="60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</a:t>
            </a:r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8389CF83-0539-4F21-AAE8-70AFCA0515E2}"/>
              </a:ext>
            </a:extLst>
          </p:cNvPr>
          <p:cNvSpPr/>
          <p:nvPr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775DC-A5D6-4DA4-B762-23FFE9C3E52A}"/>
              </a:ext>
            </a:extLst>
          </p:cNvPr>
          <p:cNvSpPr txBox="1"/>
          <p:nvPr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2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37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58" grpId="0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492467BE-5B08-48EA-BBF7-E5F5CEDC0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8" y="310861"/>
            <a:ext cx="5536767" cy="62288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259305-B842-471A-976D-043A16C2AB21}"/>
              </a:ext>
            </a:extLst>
          </p:cNvPr>
          <p:cNvGrpSpPr/>
          <p:nvPr/>
        </p:nvGrpSpPr>
        <p:grpSpPr>
          <a:xfrm>
            <a:off x="6582757" y="1906950"/>
            <a:ext cx="5091017" cy="1473303"/>
            <a:chOff x="6651125" y="1362659"/>
            <a:chExt cx="5091017" cy="14733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D78E70-803E-45AE-83B9-89CF61C783F1}"/>
                </a:ext>
              </a:extLst>
            </p:cNvPr>
            <p:cNvSpPr txBox="1"/>
            <p:nvPr/>
          </p:nvSpPr>
          <p:spPr>
            <a:xfrm>
              <a:off x="6651125" y="1362659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Payment Gateway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8D2A18-046A-409E-91C2-67B36FF52282}"/>
                </a:ext>
              </a:extLst>
            </p:cNvPr>
            <p:cNvSpPr txBox="1"/>
            <p:nvPr/>
          </p:nvSpPr>
          <p:spPr>
            <a:xfrm>
              <a:off x="6651125" y="1809271"/>
              <a:ext cx="5091017" cy="102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ea typeface="Calibri" panose="020F0502020204030204" pitchFamily="34" charset="0"/>
                </a:rPr>
                <a:t>Satisfying his/her appetite the customer then can choose to close the session by making payment for the ordered items which will redirect him to the payment gateway.</a:t>
              </a:r>
              <a:endPara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E7378D-9B19-4469-94FD-0EF2D30929CF}"/>
              </a:ext>
            </a:extLst>
          </p:cNvPr>
          <p:cNvGrpSpPr/>
          <p:nvPr/>
        </p:nvGrpSpPr>
        <p:grpSpPr>
          <a:xfrm>
            <a:off x="6556728" y="4004627"/>
            <a:ext cx="5143419" cy="1469087"/>
            <a:chOff x="6651126" y="1422370"/>
            <a:chExt cx="5143419" cy="14690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7ADF55-5AFD-49B9-9556-0FD9ADFC3421}"/>
                </a:ext>
              </a:extLst>
            </p:cNvPr>
            <p:cNvSpPr txBox="1"/>
            <p:nvPr/>
          </p:nvSpPr>
          <p:spPr>
            <a:xfrm>
              <a:off x="6651126" y="1422370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View Management System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6D4BD5-936F-4840-8992-2E3190CA721C}"/>
                </a:ext>
              </a:extLst>
            </p:cNvPr>
            <p:cNvSpPr txBox="1"/>
            <p:nvPr/>
          </p:nvSpPr>
          <p:spPr>
            <a:xfrm>
              <a:off x="6703528" y="1864766"/>
              <a:ext cx="5091017" cy="102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ea typeface="Calibri" panose="020F0502020204030204" pitchFamily="34" charset="0"/>
                </a:rPr>
                <a:t>The whole layout, activities and fragments comes under this section which allows the communication between the activities and fragments.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21F23B-E924-46D9-B7A3-AAAEFE01AE81}"/>
              </a:ext>
            </a:extLst>
          </p:cNvPr>
          <p:cNvGrpSpPr/>
          <p:nvPr/>
        </p:nvGrpSpPr>
        <p:grpSpPr>
          <a:xfrm>
            <a:off x="5691445" y="4097555"/>
            <a:ext cx="729991" cy="729991"/>
            <a:chOff x="5805672" y="2432303"/>
            <a:chExt cx="580655" cy="5806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AE2C513-C796-4F31-9D29-E9DC93221AE1}"/>
                </a:ext>
              </a:extLst>
            </p:cNvPr>
            <p:cNvSpPr/>
            <p:nvPr/>
          </p:nvSpPr>
          <p:spPr>
            <a:xfrm>
              <a:off x="5805672" y="2432303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35" name="Graphic 1">
              <a:extLst>
                <a:ext uri="{FF2B5EF4-FFF2-40B4-BE49-F238E27FC236}">
                  <a16:creationId xmlns:a16="http://schemas.microsoft.com/office/drawing/2014/main" id="{19EF0F91-A392-4804-A71B-DF04E698D198}"/>
                </a:ext>
              </a:extLst>
            </p:cNvPr>
            <p:cNvGrpSpPr/>
            <p:nvPr/>
          </p:nvGrpSpPr>
          <p:grpSpPr>
            <a:xfrm>
              <a:off x="5949777" y="2564903"/>
              <a:ext cx="292444" cy="315455"/>
              <a:chOff x="7271289" y="5303255"/>
              <a:chExt cx="603789" cy="651298"/>
            </a:xfrm>
            <a:solidFill>
              <a:schemeClr val="bg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D2B4AF7-CB14-461E-BE41-FC4364384A44}"/>
                  </a:ext>
                </a:extLst>
              </p:cNvPr>
              <p:cNvSpPr/>
              <p:nvPr/>
            </p:nvSpPr>
            <p:spPr>
              <a:xfrm>
                <a:off x="7271289" y="5303255"/>
                <a:ext cx="603789" cy="651298"/>
              </a:xfrm>
              <a:custGeom>
                <a:avLst/>
                <a:gdLst>
                  <a:gd name="connsiteX0" fmla="*/ 584549 w 603789"/>
                  <a:gd name="connsiteY0" fmla="*/ 419365 h 651298"/>
                  <a:gd name="connsiteX1" fmla="*/ 603790 w 603789"/>
                  <a:gd name="connsiteY1" fmla="*/ 317923 h 651298"/>
                  <a:gd name="connsiteX2" fmla="*/ 591026 w 603789"/>
                  <a:gd name="connsiteY2" fmla="*/ 305160 h 651298"/>
                  <a:gd name="connsiteX3" fmla="*/ 561022 w 603789"/>
                  <a:gd name="connsiteY3" fmla="*/ 305160 h 651298"/>
                  <a:gd name="connsiteX4" fmla="*/ 363474 w 603789"/>
                  <a:gd name="connsiteY4" fmla="*/ 119898 h 651298"/>
                  <a:gd name="connsiteX5" fmla="*/ 215360 w 603789"/>
                  <a:gd name="connsiteY5" fmla="*/ 186573 h 651298"/>
                  <a:gd name="connsiteX6" fmla="*/ 164878 w 603789"/>
                  <a:gd name="connsiteY6" fmla="*/ 177144 h 651298"/>
                  <a:gd name="connsiteX7" fmla="*/ 151066 w 603789"/>
                  <a:gd name="connsiteY7" fmla="*/ 177811 h 651298"/>
                  <a:gd name="connsiteX8" fmla="*/ 124777 w 603789"/>
                  <a:gd name="connsiteY8" fmla="*/ 10742 h 651298"/>
                  <a:gd name="connsiteX9" fmla="*/ 110204 w 603789"/>
                  <a:gd name="connsiteY9" fmla="*/ 169 h 651298"/>
                  <a:gd name="connsiteX10" fmla="*/ 99631 w 603789"/>
                  <a:gd name="connsiteY10" fmla="*/ 14743 h 651298"/>
                  <a:gd name="connsiteX11" fmla="*/ 126111 w 603789"/>
                  <a:gd name="connsiteY11" fmla="*/ 182668 h 651298"/>
                  <a:gd name="connsiteX12" fmla="*/ 110680 w 603789"/>
                  <a:gd name="connsiteY12" fmla="*/ 188098 h 651298"/>
                  <a:gd name="connsiteX13" fmla="*/ 40481 w 603789"/>
                  <a:gd name="connsiteY13" fmla="*/ 37031 h 651298"/>
                  <a:gd name="connsiteX14" fmla="*/ 23622 w 603789"/>
                  <a:gd name="connsiteY14" fmla="*/ 30840 h 651298"/>
                  <a:gd name="connsiteX15" fmla="*/ 17430 w 603789"/>
                  <a:gd name="connsiteY15" fmla="*/ 47699 h 651298"/>
                  <a:gd name="connsiteX16" fmla="*/ 88202 w 603789"/>
                  <a:gd name="connsiteY16" fmla="*/ 199909 h 651298"/>
                  <a:gd name="connsiteX17" fmla="*/ 24860 w 603789"/>
                  <a:gd name="connsiteY17" fmla="*/ 305065 h 651298"/>
                  <a:gd name="connsiteX18" fmla="*/ 12763 w 603789"/>
                  <a:gd name="connsiteY18" fmla="*/ 305065 h 651298"/>
                  <a:gd name="connsiteX19" fmla="*/ 0 w 603789"/>
                  <a:gd name="connsiteY19" fmla="*/ 317828 h 651298"/>
                  <a:gd name="connsiteX20" fmla="*/ 14383 w 603789"/>
                  <a:gd name="connsiteY20" fmla="*/ 404029 h 651298"/>
                  <a:gd name="connsiteX21" fmla="*/ 69723 w 603789"/>
                  <a:gd name="connsiteY21" fmla="*/ 517282 h 651298"/>
                  <a:gd name="connsiteX22" fmla="*/ 118681 w 603789"/>
                  <a:gd name="connsiteY22" fmla="*/ 570812 h 651298"/>
                  <a:gd name="connsiteX23" fmla="*/ 143256 w 603789"/>
                  <a:gd name="connsiteY23" fmla="*/ 583385 h 651298"/>
                  <a:gd name="connsiteX24" fmla="*/ 143256 w 603789"/>
                  <a:gd name="connsiteY24" fmla="*/ 638535 h 651298"/>
                  <a:gd name="connsiteX25" fmla="*/ 156020 w 603789"/>
                  <a:gd name="connsiteY25" fmla="*/ 651299 h 651298"/>
                  <a:gd name="connsiteX26" fmla="*/ 447865 w 603789"/>
                  <a:gd name="connsiteY26" fmla="*/ 651299 h 651298"/>
                  <a:gd name="connsiteX27" fmla="*/ 460629 w 603789"/>
                  <a:gd name="connsiteY27" fmla="*/ 638535 h 651298"/>
                  <a:gd name="connsiteX28" fmla="*/ 460629 w 603789"/>
                  <a:gd name="connsiteY28" fmla="*/ 583385 h 651298"/>
                  <a:gd name="connsiteX29" fmla="*/ 496824 w 603789"/>
                  <a:gd name="connsiteY29" fmla="*/ 559954 h 651298"/>
                  <a:gd name="connsiteX30" fmla="*/ 584549 w 603789"/>
                  <a:gd name="connsiteY30" fmla="*/ 419365 h 651298"/>
                  <a:gd name="connsiteX31" fmla="*/ 584549 w 603789"/>
                  <a:gd name="connsiteY31" fmla="*/ 419365 h 651298"/>
                  <a:gd name="connsiteX32" fmla="*/ 477964 w 603789"/>
                  <a:gd name="connsiteY32" fmla="*/ 542809 h 651298"/>
                  <a:gd name="connsiteX33" fmla="*/ 447770 w 603789"/>
                  <a:gd name="connsiteY33" fmla="*/ 559477 h 651298"/>
                  <a:gd name="connsiteX34" fmla="*/ 155924 w 603789"/>
                  <a:gd name="connsiteY34" fmla="*/ 559477 h 651298"/>
                  <a:gd name="connsiteX35" fmla="*/ 124873 w 603789"/>
                  <a:gd name="connsiteY35" fmla="*/ 541951 h 651298"/>
                  <a:gd name="connsiteX36" fmla="*/ 83915 w 603789"/>
                  <a:gd name="connsiteY36" fmla="*/ 493183 h 651298"/>
                  <a:gd name="connsiteX37" fmla="*/ 519874 w 603789"/>
                  <a:gd name="connsiteY37" fmla="*/ 493183 h 651298"/>
                  <a:gd name="connsiteX38" fmla="*/ 477964 w 603789"/>
                  <a:gd name="connsiteY38" fmla="*/ 542809 h 651298"/>
                  <a:gd name="connsiteX39" fmla="*/ 477964 w 603789"/>
                  <a:gd name="connsiteY39" fmla="*/ 542809 h 651298"/>
                  <a:gd name="connsiteX40" fmla="*/ 575881 w 603789"/>
                  <a:gd name="connsiteY40" fmla="*/ 345736 h 651298"/>
                  <a:gd name="connsiteX41" fmla="*/ 563213 w 603789"/>
                  <a:gd name="connsiteY41" fmla="*/ 402601 h 651298"/>
                  <a:gd name="connsiteX42" fmla="*/ 348519 w 603789"/>
                  <a:gd name="connsiteY42" fmla="*/ 402601 h 651298"/>
                  <a:gd name="connsiteX43" fmla="*/ 335756 w 603789"/>
                  <a:gd name="connsiteY43" fmla="*/ 415364 h 651298"/>
                  <a:gd name="connsiteX44" fmla="*/ 335756 w 603789"/>
                  <a:gd name="connsiteY44" fmla="*/ 415840 h 651298"/>
                  <a:gd name="connsiteX45" fmla="*/ 348424 w 603789"/>
                  <a:gd name="connsiteY45" fmla="*/ 428032 h 651298"/>
                  <a:gd name="connsiteX46" fmla="*/ 349282 w 603789"/>
                  <a:gd name="connsiteY46" fmla="*/ 428032 h 651298"/>
                  <a:gd name="connsiteX47" fmla="*/ 554260 w 603789"/>
                  <a:gd name="connsiteY47" fmla="*/ 428032 h 651298"/>
                  <a:gd name="connsiteX48" fmla="*/ 535495 w 603789"/>
                  <a:gd name="connsiteY48" fmla="*/ 467752 h 651298"/>
                  <a:gd name="connsiteX49" fmla="*/ 68294 w 603789"/>
                  <a:gd name="connsiteY49" fmla="*/ 467752 h 651298"/>
                  <a:gd name="connsiteX50" fmla="*/ 49530 w 603789"/>
                  <a:gd name="connsiteY50" fmla="*/ 428032 h 651298"/>
                  <a:gd name="connsiteX51" fmla="*/ 236411 w 603789"/>
                  <a:gd name="connsiteY51" fmla="*/ 428032 h 651298"/>
                  <a:gd name="connsiteX52" fmla="*/ 249174 w 603789"/>
                  <a:gd name="connsiteY52" fmla="*/ 415269 h 651298"/>
                  <a:gd name="connsiteX53" fmla="*/ 236411 w 603789"/>
                  <a:gd name="connsiteY53" fmla="*/ 402505 h 651298"/>
                  <a:gd name="connsiteX54" fmla="*/ 40577 w 603789"/>
                  <a:gd name="connsiteY54" fmla="*/ 402505 h 651298"/>
                  <a:gd name="connsiteX55" fmla="*/ 26194 w 603789"/>
                  <a:gd name="connsiteY55" fmla="*/ 330592 h 651298"/>
                  <a:gd name="connsiteX56" fmla="*/ 577691 w 603789"/>
                  <a:gd name="connsiteY56" fmla="*/ 330592 h 651298"/>
                  <a:gd name="connsiteX57" fmla="*/ 575881 w 603789"/>
                  <a:gd name="connsiteY57" fmla="*/ 345736 h 651298"/>
                  <a:gd name="connsiteX58" fmla="*/ 575881 w 603789"/>
                  <a:gd name="connsiteY58" fmla="*/ 345736 h 651298"/>
                  <a:gd name="connsiteX59" fmla="*/ 306991 w 603789"/>
                  <a:gd name="connsiteY59" fmla="*/ 305160 h 651298"/>
                  <a:gd name="connsiteX60" fmla="*/ 363474 w 603789"/>
                  <a:gd name="connsiteY60" fmla="*/ 259916 h 651298"/>
                  <a:gd name="connsiteX61" fmla="*/ 419957 w 603789"/>
                  <a:gd name="connsiteY61" fmla="*/ 305160 h 651298"/>
                  <a:gd name="connsiteX62" fmla="*/ 306991 w 603789"/>
                  <a:gd name="connsiteY62" fmla="*/ 305160 h 651298"/>
                  <a:gd name="connsiteX63" fmla="*/ 445865 w 603789"/>
                  <a:gd name="connsiteY63" fmla="*/ 305160 h 651298"/>
                  <a:gd name="connsiteX64" fmla="*/ 363474 w 603789"/>
                  <a:gd name="connsiteY64" fmla="*/ 234485 h 651298"/>
                  <a:gd name="connsiteX65" fmla="*/ 296513 w 603789"/>
                  <a:gd name="connsiteY65" fmla="*/ 268298 h 651298"/>
                  <a:gd name="connsiteX66" fmla="*/ 280606 w 603789"/>
                  <a:gd name="connsiteY66" fmla="*/ 237913 h 651298"/>
                  <a:gd name="connsiteX67" fmla="*/ 363474 w 603789"/>
                  <a:gd name="connsiteY67" fmla="*/ 202671 h 651298"/>
                  <a:gd name="connsiteX68" fmla="*/ 478060 w 603789"/>
                  <a:gd name="connsiteY68" fmla="*/ 305160 h 651298"/>
                  <a:gd name="connsiteX69" fmla="*/ 445865 w 603789"/>
                  <a:gd name="connsiteY69" fmla="*/ 305160 h 651298"/>
                  <a:gd name="connsiteX70" fmla="*/ 108395 w 603789"/>
                  <a:gd name="connsiteY70" fmla="*/ 305160 h 651298"/>
                  <a:gd name="connsiteX71" fmla="*/ 164878 w 603789"/>
                  <a:gd name="connsiteY71" fmla="*/ 259916 h 651298"/>
                  <a:gd name="connsiteX72" fmla="*/ 221361 w 603789"/>
                  <a:gd name="connsiteY72" fmla="*/ 305160 h 651298"/>
                  <a:gd name="connsiteX73" fmla="*/ 108395 w 603789"/>
                  <a:gd name="connsiteY73" fmla="*/ 305160 h 651298"/>
                  <a:gd name="connsiteX74" fmla="*/ 363474 w 603789"/>
                  <a:gd name="connsiteY74" fmla="*/ 145330 h 651298"/>
                  <a:gd name="connsiteX75" fmla="*/ 535591 w 603789"/>
                  <a:gd name="connsiteY75" fmla="*/ 305160 h 651298"/>
                  <a:gd name="connsiteX76" fmla="*/ 503587 w 603789"/>
                  <a:gd name="connsiteY76" fmla="*/ 305160 h 651298"/>
                  <a:gd name="connsiteX77" fmla="*/ 363474 w 603789"/>
                  <a:gd name="connsiteY77" fmla="*/ 177239 h 651298"/>
                  <a:gd name="connsiteX78" fmla="*/ 264319 w 603789"/>
                  <a:gd name="connsiteY78" fmla="*/ 218197 h 651298"/>
                  <a:gd name="connsiteX79" fmla="*/ 239268 w 603789"/>
                  <a:gd name="connsiteY79" fmla="*/ 198194 h 651298"/>
                  <a:gd name="connsiteX80" fmla="*/ 363474 w 603789"/>
                  <a:gd name="connsiteY80" fmla="*/ 145330 h 651298"/>
                  <a:gd name="connsiteX81" fmla="*/ 363474 w 603789"/>
                  <a:gd name="connsiteY81" fmla="*/ 145330 h 651298"/>
                  <a:gd name="connsiteX82" fmla="*/ 164878 w 603789"/>
                  <a:gd name="connsiteY82" fmla="*/ 202671 h 651298"/>
                  <a:gd name="connsiteX83" fmla="*/ 279368 w 603789"/>
                  <a:gd name="connsiteY83" fmla="*/ 305160 h 651298"/>
                  <a:gd name="connsiteX84" fmla="*/ 247269 w 603789"/>
                  <a:gd name="connsiteY84" fmla="*/ 305160 h 651298"/>
                  <a:gd name="connsiteX85" fmla="*/ 164878 w 603789"/>
                  <a:gd name="connsiteY85" fmla="*/ 234485 h 651298"/>
                  <a:gd name="connsiteX86" fmla="*/ 82486 w 603789"/>
                  <a:gd name="connsiteY86" fmla="*/ 305160 h 651298"/>
                  <a:gd name="connsiteX87" fmla="*/ 50292 w 603789"/>
                  <a:gd name="connsiteY87" fmla="*/ 305160 h 651298"/>
                  <a:gd name="connsiteX88" fmla="*/ 164878 w 603789"/>
                  <a:gd name="connsiteY88" fmla="*/ 202671 h 651298"/>
                  <a:gd name="connsiteX89" fmla="*/ 164878 w 603789"/>
                  <a:gd name="connsiteY89" fmla="*/ 202671 h 651298"/>
                  <a:gd name="connsiteX90" fmla="*/ 168593 w 603789"/>
                  <a:gd name="connsiteY90" fmla="*/ 625962 h 651298"/>
                  <a:gd name="connsiteX91" fmla="*/ 168593 w 603789"/>
                  <a:gd name="connsiteY91" fmla="*/ 585004 h 651298"/>
                  <a:gd name="connsiteX92" fmla="*/ 435007 w 603789"/>
                  <a:gd name="connsiteY92" fmla="*/ 585004 h 651298"/>
                  <a:gd name="connsiteX93" fmla="*/ 435007 w 603789"/>
                  <a:gd name="connsiteY93" fmla="*/ 625962 h 651298"/>
                  <a:gd name="connsiteX94" fmla="*/ 168593 w 603789"/>
                  <a:gd name="connsiteY94" fmla="*/ 625962 h 65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603789" h="651298">
                    <a:moveTo>
                      <a:pt x="584549" y="419365"/>
                    </a:moveTo>
                    <a:cubicBezTo>
                      <a:pt x="595408" y="387265"/>
                      <a:pt x="603790" y="352118"/>
                      <a:pt x="603790" y="317923"/>
                    </a:cubicBezTo>
                    <a:cubicBezTo>
                      <a:pt x="603790" y="310875"/>
                      <a:pt x="598075" y="305160"/>
                      <a:pt x="591026" y="305160"/>
                    </a:cubicBezTo>
                    <a:lnTo>
                      <a:pt x="561022" y="305160"/>
                    </a:lnTo>
                    <a:cubicBezTo>
                      <a:pt x="554450" y="201909"/>
                      <a:pt x="468344" y="119898"/>
                      <a:pt x="363474" y="119898"/>
                    </a:cubicBezTo>
                    <a:cubicBezTo>
                      <a:pt x="306514" y="119898"/>
                      <a:pt x="253079" y="144092"/>
                      <a:pt x="215360" y="186573"/>
                    </a:cubicBezTo>
                    <a:cubicBezTo>
                      <a:pt x="199263" y="180382"/>
                      <a:pt x="182309" y="177144"/>
                      <a:pt x="164878" y="177144"/>
                    </a:cubicBezTo>
                    <a:cubicBezTo>
                      <a:pt x="160211" y="177144"/>
                      <a:pt x="155543" y="177335"/>
                      <a:pt x="151066" y="177811"/>
                    </a:cubicBezTo>
                    <a:lnTo>
                      <a:pt x="124777" y="10742"/>
                    </a:lnTo>
                    <a:cubicBezTo>
                      <a:pt x="123730" y="3789"/>
                      <a:pt x="117157" y="-974"/>
                      <a:pt x="110204" y="169"/>
                    </a:cubicBezTo>
                    <a:cubicBezTo>
                      <a:pt x="103251" y="1217"/>
                      <a:pt x="98488" y="7789"/>
                      <a:pt x="99631" y="14743"/>
                    </a:cubicBezTo>
                    <a:lnTo>
                      <a:pt x="126111" y="182668"/>
                    </a:lnTo>
                    <a:cubicBezTo>
                      <a:pt x="120872" y="184192"/>
                      <a:pt x="115728" y="186002"/>
                      <a:pt x="110680" y="188098"/>
                    </a:cubicBezTo>
                    <a:lnTo>
                      <a:pt x="40481" y="37031"/>
                    </a:lnTo>
                    <a:cubicBezTo>
                      <a:pt x="37529" y="30649"/>
                      <a:pt x="29909" y="27887"/>
                      <a:pt x="23622" y="30840"/>
                    </a:cubicBezTo>
                    <a:cubicBezTo>
                      <a:pt x="17240" y="33793"/>
                      <a:pt x="14478" y="41413"/>
                      <a:pt x="17430" y="47699"/>
                    </a:cubicBezTo>
                    <a:lnTo>
                      <a:pt x="88202" y="199909"/>
                    </a:lnTo>
                    <a:cubicBezTo>
                      <a:pt x="53054" y="222864"/>
                      <a:pt x="28860" y="261059"/>
                      <a:pt x="24860" y="305065"/>
                    </a:cubicBezTo>
                    <a:lnTo>
                      <a:pt x="12763" y="305065"/>
                    </a:lnTo>
                    <a:cubicBezTo>
                      <a:pt x="5715" y="305065"/>
                      <a:pt x="0" y="310780"/>
                      <a:pt x="0" y="317828"/>
                    </a:cubicBezTo>
                    <a:cubicBezTo>
                      <a:pt x="0" y="346689"/>
                      <a:pt x="6286" y="376407"/>
                      <a:pt x="14383" y="404029"/>
                    </a:cubicBezTo>
                    <a:cubicBezTo>
                      <a:pt x="26289" y="444511"/>
                      <a:pt x="44672" y="483182"/>
                      <a:pt x="69723" y="517282"/>
                    </a:cubicBezTo>
                    <a:cubicBezTo>
                      <a:pt x="84011" y="536808"/>
                      <a:pt x="100489" y="554810"/>
                      <a:pt x="118681" y="570812"/>
                    </a:cubicBezTo>
                    <a:cubicBezTo>
                      <a:pt x="125730" y="577003"/>
                      <a:pt x="134207" y="581385"/>
                      <a:pt x="143256" y="583385"/>
                    </a:cubicBezTo>
                    <a:lnTo>
                      <a:pt x="143256" y="638535"/>
                    </a:lnTo>
                    <a:cubicBezTo>
                      <a:pt x="143256" y="645583"/>
                      <a:pt x="148971" y="651299"/>
                      <a:pt x="156020" y="651299"/>
                    </a:cubicBezTo>
                    <a:lnTo>
                      <a:pt x="447865" y="651299"/>
                    </a:lnTo>
                    <a:cubicBezTo>
                      <a:pt x="454914" y="651299"/>
                      <a:pt x="460629" y="645583"/>
                      <a:pt x="460629" y="638535"/>
                    </a:cubicBezTo>
                    <a:lnTo>
                      <a:pt x="460629" y="583385"/>
                    </a:lnTo>
                    <a:cubicBezTo>
                      <a:pt x="475488" y="579956"/>
                      <a:pt x="486251" y="570336"/>
                      <a:pt x="496824" y="559954"/>
                    </a:cubicBezTo>
                    <a:cubicBezTo>
                      <a:pt x="537020" y="521187"/>
                      <a:pt x="566642" y="472323"/>
                      <a:pt x="584549" y="419365"/>
                    </a:cubicBezTo>
                    <a:lnTo>
                      <a:pt x="584549" y="419365"/>
                    </a:lnTo>
                    <a:close/>
                    <a:moveTo>
                      <a:pt x="477964" y="542809"/>
                    </a:moveTo>
                    <a:cubicBezTo>
                      <a:pt x="469202" y="551191"/>
                      <a:pt x="460629" y="559477"/>
                      <a:pt x="447770" y="559477"/>
                    </a:cubicBezTo>
                    <a:lnTo>
                      <a:pt x="155924" y="559477"/>
                    </a:lnTo>
                    <a:cubicBezTo>
                      <a:pt x="142589" y="559477"/>
                      <a:pt x="133826" y="550619"/>
                      <a:pt x="124873" y="541951"/>
                    </a:cubicBezTo>
                    <a:cubicBezTo>
                      <a:pt x="108680" y="526235"/>
                      <a:pt x="95155" y="509757"/>
                      <a:pt x="83915" y="493183"/>
                    </a:cubicBezTo>
                    <a:lnTo>
                      <a:pt x="519874" y="493183"/>
                    </a:lnTo>
                    <a:cubicBezTo>
                      <a:pt x="507682" y="511186"/>
                      <a:pt x="493680" y="527854"/>
                      <a:pt x="477964" y="542809"/>
                    </a:cubicBezTo>
                    <a:lnTo>
                      <a:pt x="477964" y="542809"/>
                    </a:lnTo>
                    <a:close/>
                    <a:moveTo>
                      <a:pt x="575881" y="345736"/>
                    </a:moveTo>
                    <a:cubicBezTo>
                      <a:pt x="573214" y="364977"/>
                      <a:pt x="568928" y="384027"/>
                      <a:pt x="563213" y="402601"/>
                    </a:cubicBezTo>
                    <a:lnTo>
                      <a:pt x="348519" y="402601"/>
                    </a:lnTo>
                    <a:cubicBezTo>
                      <a:pt x="341471" y="402601"/>
                      <a:pt x="335756" y="408316"/>
                      <a:pt x="335756" y="415364"/>
                    </a:cubicBezTo>
                    <a:cubicBezTo>
                      <a:pt x="335756" y="415555"/>
                      <a:pt x="335756" y="415745"/>
                      <a:pt x="335756" y="415840"/>
                    </a:cubicBezTo>
                    <a:cubicBezTo>
                      <a:pt x="336042" y="422603"/>
                      <a:pt x="341566" y="428032"/>
                      <a:pt x="348424" y="428032"/>
                    </a:cubicBezTo>
                    <a:cubicBezTo>
                      <a:pt x="348710" y="428032"/>
                      <a:pt x="348996" y="428032"/>
                      <a:pt x="349282" y="428032"/>
                    </a:cubicBezTo>
                    <a:lnTo>
                      <a:pt x="554260" y="428032"/>
                    </a:lnTo>
                    <a:cubicBezTo>
                      <a:pt x="548830" y="441653"/>
                      <a:pt x="542639" y="454988"/>
                      <a:pt x="535495" y="467752"/>
                    </a:cubicBezTo>
                    <a:lnTo>
                      <a:pt x="68294" y="467752"/>
                    </a:lnTo>
                    <a:cubicBezTo>
                      <a:pt x="61150" y="454893"/>
                      <a:pt x="54959" y="441653"/>
                      <a:pt x="49530" y="428032"/>
                    </a:cubicBezTo>
                    <a:lnTo>
                      <a:pt x="236411" y="428032"/>
                    </a:lnTo>
                    <a:cubicBezTo>
                      <a:pt x="243459" y="428032"/>
                      <a:pt x="249174" y="422317"/>
                      <a:pt x="249174" y="415269"/>
                    </a:cubicBezTo>
                    <a:cubicBezTo>
                      <a:pt x="249174" y="408220"/>
                      <a:pt x="243459" y="402505"/>
                      <a:pt x="236411" y="402505"/>
                    </a:cubicBezTo>
                    <a:lnTo>
                      <a:pt x="40577" y="402505"/>
                    </a:lnTo>
                    <a:cubicBezTo>
                      <a:pt x="33338" y="379169"/>
                      <a:pt x="28289" y="354976"/>
                      <a:pt x="26194" y="330592"/>
                    </a:cubicBezTo>
                    <a:lnTo>
                      <a:pt x="577691" y="330592"/>
                    </a:lnTo>
                    <a:cubicBezTo>
                      <a:pt x="577119" y="335640"/>
                      <a:pt x="576548" y="340688"/>
                      <a:pt x="575881" y="345736"/>
                    </a:cubicBezTo>
                    <a:lnTo>
                      <a:pt x="575881" y="345736"/>
                    </a:lnTo>
                    <a:close/>
                    <a:moveTo>
                      <a:pt x="306991" y="305160"/>
                    </a:moveTo>
                    <a:cubicBezTo>
                      <a:pt x="312801" y="279347"/>
                      <a:pt x="335946" y="259916"/>
                      <a:pt x="363474" y="259916"/>
                    </a:cubicBezTo>
                    <a:cubicBezTo>
                      <a:pt x="391001" y="259916"/>
                      <a:pt x="414147" y="279252"/>
                      <a:pt x="419957" y="305160"/>
                    </a:cubicBezTo>
                    <a:lnTo>
                      <a:pt x="306991" y="305160"/>
                    </a:lnTo>
                    <a:close/>
                    <a:moveTo>
                      <a:pt x="445865" y="305160"/>
                    </a:moveTo>
                    <a:cubicBezTo>
                      <a:pt x="439769" y="265250"/>
                      <a:pt x="405098" y="234485"/>
                      <a:pt x="363474" y="234485"/>
                    </a:cubicBezTo>
                    <a:cubicBezTo>
                      <a:pt x="336042" y="234485"/>
                      <a:pt x="311753" y="247819"/>
                      <a:pt x="296513" y="268298"/>
                    </a:cubicBezTo>
                    <a:cubicBezTo>
                      <a:pt x="292512" y="257535"/>
                      <a:pt x="287178" y="247343"/>
                      <a:pt x="280606" y="237913"/>
                    </a:cubicBezTo>
                    <a:cubicBezTo>
                      <a:pt x="302323" y="215435"/>
                      <a:pt x="332041" y="202671"/>
                      <a:pt x="363474" y="202671"/>
                    </a:cubicBezTo>
                    <a:cubicBezTo>
                      <a:pt x="422720" y="202671"/>
                      <a:pt x="471678" y="247629"/>
                      <a:pt x="478060" y="305160"/>
                    </a:cubicBezTo>
                    <a:lnTo>
                      <a:pt x="445865" y="305160"/>
                    </a:lnTo>
                    <a:close/>
                    <a:moveTo>
                      <a:pt x="108395" y="305160"/>
                    </a:moveTo>
                    <a:cubicBezTo>
                      <a:pt x="114205" y="279347"/>
                      <a:pt x="137350" y="259916"/>
                      <a:pt x="164878" y="259916"/>
                    </a:cubicBezTo>
                    <a:cubicBezTo>
                      <a:pt x="192405" y="259916"/>
                      <a:pt x="215551" y="279252"/>
                      <a:pt x="221361" y="305160"/>
                    </a:cubicBezTo>
                    <a:lnTo>
                      <a:pt x="108395" y="305160"/>
                    </a:lnTo>
                    <a:close/>
                    <a:moveTo>
                      <a:pt x="363474" y="145330"/>
                    </a:moveTo>
                    <a:cubicBezTo>
                      <a:pt x="454343" y="145330"/>
                      <a:pt x="529018" y="215911"/>
                      <a:pt x="535591" y="305160"/>
                    </a:cubicBezTo>
                    <a:lnTo>
                      <a:pt x="503587" y="305160"/>
                    </a:lnTo>
                    <a:cubicBezTo>
                      <a:pt x="497110" y="233532"/>
                      <a:pt x="436721" y="177239"/>
                      <a:pt x="363474" y="177239"/>
                    </a:cubicBezTo>
                    <a:cubicBezTo>
                      <a:pt x="326041" y="177239"/>
                      <a:pt x="290608" y="192003"/>
                      <a:pt x="264319" y="218197"/>
                    </a:cubicBezTo>
                    <a:cubicBezTo>
                      <a:pt x="256794" y="210577"/>
                      <a:pt x="248412" y="203814"/>
                      <a:pt x="239268" y="198194"/>
                    </a:cubicBezTo>
                    <a:cubicBezTo>
                      <a:pt x="271843" y="164476"/>
                      <a:pt x="316230" y="145330"/>
                      <a:pt x="363474" y="145330"/>
                    </a:cubicBezTo>
                    <a:lnTo>
                      <a:pt x="363474" y="145330"/>
                    </a:lnTo>
                    <a:close/>
                    <a:moveTo>
                      <a:pt x="164878" y="202671"/>
                    </a:moveTo>
                    <a:cubicBezTo>
                      <a:pt x="223361" y="202671"/>
                      <a:pt x="272796" y="247248"/>
                      <a:pt x="279368" y="305160"/>
                    </a:cubicBezTo>
                    <a:lnTo>
                      <a:pt x="247269" y="305160"/>
                    </a:lnTo>
                    <a:cubicBezTo>
                      <a:pt x="241078" y="265250"/>
                      <a:pt x="206502" y="234485"/>
                      <a:pt x="164878" y="234485"/>
                    </a:cubicBezTo>
                    <a:cubicBezTo>
                      <a:pt x="123254" y="234485"/>
                      <a:pt x="88678" y="265155"/>
                      <a:pt x="82486" y="305160"/>
                    </a:cubicBezTo>
                    <a:lnTo>
                      <a:pt x="50292" y="305160"/>
                    </a:lnTo>
                    <a:cubicBezTo>
                      <a:pt x="56674" y="247629"/>
                      <a:pt x="105632" y="202671"/>
                      <a:pt x="164878" y="202671"/>
                    </a:cubicBezTo>
                    <a:lnTo>
                      <a:pt x="164878" y="202671"/>
                    </a:lnTo>
                    <a:close/>
                    <a:moveTo>
                      <a:pt x="168593" y="625962"/>
                    </a:moveTo>
                    <a:lnTo>
                      <a:pt x="168593" y="585004"/>
                    </a:lnTo>
                    <a:lnTo>
                      <a:pt x="435007" y="585004"/>
                    </a:lnTo>
                    <a:lnTo>
                      <a:pt x="435007" y="625962"/>
                    </a:lnTo>
                    <a:lnTo>
                      <a:pt x="168593" y="6259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68991E5-6D8F-4477-B0BF-8BCE6183DA67}"/>
                  </a:ext>
                </a:extLst>
              </p:cNvPr>
              <p:cNvSpPr/>
              <p:nvPr/>
            </p:nvSpPr>
            <p:spPr>
              <a:xfrm>
                <a:off x="7551515" y="5705856"/>
                <a:ext cx="25295" cy="25335"/>
              </a:xfrm>
              <a:custGeom>
                <a:avLst/>
                <a:gdLst>
                  <a:gd name="connsiteX0" fmla="*/ 24383 w 25295"/>
                  <a:gd name="connsiteY0" fmla="*/ 7810 h 25335"/>
                  <a:gd name="connsiteX1" fmla="*/ 7810 w 25295"/>
                  <a:gd name="connsiteY1" fmla="*/ 952 h 25335"/>
                  <a:gd name="connsiteX2" fmla="*/ 952 w 25295"/>
                  <a:gd name="connsiteY2" fmla="*/ 17525 h 25335"/>
                  <a:gd name="connsiteX3" fmla="*/ 17526 w 25295"/>
                  <a:gd name="connsiteY3" fmla="*/ 24383 h 25335"/>
                  <a:gd name="connsiteX4" fmla="*/ 24383 w 25295"/>
                  <a:gd name="connsiteY4" fmla="*/ 7810 h 25335"/>
                  <a:gd name="connsiteX5" fmla="*/ 24383 w 25295"/>
                  <a:gd name="connsiteY5" fmla="*/ 7810 h 2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295" h="25335">
                    <a:moveTo>
                      <a:pt x="24383" y="7810"/>
                    </a:moveTo>
                    <a:cubicBezTo>
                      <a:pt x="21717" y="1428"/>
                      <a:pt x="14192" y="-1715"/>
                      <a:pt x="7810" y="952"/>
                    </a:cubicBezTo>
                    <a:cubicBezTo>
                      <a:pt x="1428" y="3619"/>
                      <a:pt x="-1715" y="11144"/>
                      <a:pt x="952" y="17525"/>
                    </a:cubicBezTo>
                    <a:cubicBezTo>
                      <a:pt x="3619" y="23907"/>
                      <a:pt x="11144" y="27050"/>
                      <a:pt x="17526" y="24383"/>
                    </a:cubicBezTo>
                    <a:cubicBezTo>
                      <a:pt x="23907" y="21811"/>
                      <a:pt x="26955" y="14287"/>
                      <a:pt x="24383" y="7810"/>
                    </a:cubicBezTo>
                    <a:lnTo>
                      <a:pt x="24383" y="7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64FFBC-7B3E-4ABC-A0B1-32C51EE2F2AC}"/>
              </a:ext>
            </a:extLst>
          </p:cNvPr>
          <p:cNvGrpSpPr/>
          <p:nvPr/>
        </p:nvGrpSpPr>
        <p:grpSpPr>
          <a:xfrm>
            <a:off x="5701995" y="2019949"/>
            <a:ext cx="729991" cy="729991"/>
            <a:chOff x="5805672" y="1119608"/>
            <a:chExt cx="580655" cy="5806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C5B6E3-23BF-4487-BD4C-BDC9FFF14715}"/>
                </a:ext>
              </a:extLst>
            </p:cNvPr>
            <p:cNvSpPr/>
            <p:nvPr/>
          </p:nvSpPr>
          <p:spPr>
            <a:xfrm>
              <a:off x="5805672" y="1119608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42" name="Graphic 1">
              <a:extLst>
                <a:ext uri="{FF2B5EF4-FFF2-40B4-BE49-F238E27FC236}">
                  <a16:creationId xmlns:a16="http://schemas.microsoft.com/office/drawing/2014/main" id="{03DFEDDC-18D8-499E-81FC-0AA73F56EB68}"/>
                </a:ext>
              </a:extLst>
            </p:cNvPr>
            <p:cNvGrpSpPr/>
            <p:nvPr/>
          </p:nvGrpSpPr>
          <p:grpSpPr>
            <a:xfrm>
              <a:off x="5938267" y="1233363"/>
              <a:ext cx="315467" cy="315526"/>
              <a:chOff x="852480" y="2016640"/>
              <a:chExt cx="651320" cy="651418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1A2946A-933C-41D6-82E4-A44B027BC9F2}"/>
                  </a:ext>
                </a:extLst>
              </p:cNvPr>
              <p:cNvSpPr/>
              <p:nvPr/>
            </p:nvSpPr>
            <p:spPr>
              <a:xfrm>
                <a:off x="852480" y="2016640"/>
                <a:ext cx="651320" cy="651418"/>
              </a:xfrm>
              <a:custGeom>
                <a:avLst/>
                <a:gdLst>
                  <a:gd name="connsiteX0" fmla="*/ 650558 w 651319"/>
                  <a:gd name="connsiteY0" fmla="*/ 304137 h 651418"/>
                  <a:gd name="connsiteX1" fmla="*/ 612839 w 651319"/>
                  <a:gd name="connsiteY1" fmla="*/ 274229 h 651418"/>
                  <a:gd name="connsiteX2" fmla="*/ 598742 w 651319"/>
                  <a:gd name="connsiteY2" fmla="*/ 275372 h 651418"/>
                  <a:gd name="connsiteX3" fmla="*/ 574644 w 651319"/>
                  <a:gd name="connsiteY3" fmla="*/ 271848 h 651418"/>
                  <a:gd name="connsiteX4" fmla="*/ 514446 w 651319"/>
                  <a:gd name="connsiteY4" fmla="*/ 191075 h 651418"/>
                  <a:gd name="connsiteX5" fmla="*/ 489109 w 651319"/>
                  <a:gd name="connsiteY5" fmla="*/ 152309 h 651418"/>
                  <a:gd name="connsiteX6" fmla="*/ 454153 w 651319"/>
                  <a:gd name="connsiteY6" fmla="*/ 63726 h 651418"/>
                  <a:gd name="connsiteX7" fmla="*/ 435769 w 651319"/>
                  <a:gd name="connsiteY7" fmla="*/ 19149 h 651418"/>
                  <a:gd name="connsiteX8" fmla="*/ 324041 w 651319"/>
                  <a:gd name="connsiteY8" fmla="*/ 4 h 651418"/>
                  <a:gd name="connsiteX9" fmla="*/ 110014 w 651319"/>
                  <a:gd name="connsiteY9" fmla="*/ 81919 h 651418"/>
                  <a:gd name="connsiteX10" fmla="*/ 108967 w 651319"/>
                  <a:gd name="connsiteY10" fmla="*/ 99921 h 651418"/>
                  <a:gd name="connsiteX11" fmla="*/ 126969 w 651319"/>
                  <a:gd name="connsiteY11" fmla="*/ 100969 h 651418"/>
                  <a:gd name="connsiteX12" fmla="*/ 324232 w 651319"/>
                  <a:gd name="connsiteY12" fmla="*/ 25436 h 651418"/>
                  <a:gd name="connsiteX13" fmla="*/ 427197 w 651319"/>
                  <a:gd name="connsiteY13" fmla="*/ 43057 h 651418"/>
                  <a:gd name="connsiteX14" fmla="*/ 431102 w 651319"/>
                  <a:gd name="connsiteY14" fmla="*/ 52963 h 651418"/>
                  <a:gd name="connsiteX15" fmla="*/ 422720 w 651319"/>
                  <a:gd name="connsiteY15" fmla="*/ 91254 h 651418"/>
                  <a:gd name="connsiteX16" fmla="*/ 422720 w 651319"/>
                  <a:gd name="connsiteY16" fmla="*/ 92682 h 651418"/>
                  <a:gd name="connsiteX17" fmla="*/ 384049 w 651319"/>
                  <a:gd name="connsiteY17" fmla="*/ 78966 h 651418"/>
                  <a:gd name="connsiteX18" fmla="*/ 270796 w 651319"/>
                  <a:gd name="connsiteY18" fmla="*/ 78966 h 651418"/>
                  <a:gd name="connsiteX19" fmla="*/ 229458 w 651319"/>
                  <a:gd name="connsiteY19" fmla="*/ 92778 h 651418"/>
                  <a:gd name="connsiteX20" fmla="*/ 136589 w 651319"/>
                  <a:gd name="connsiteY20" fmla="*/ 159357 h 651418"/>
                  <a:gd name="connsiteX21" fmla="*/ 110300 w 651319"/>
                  <a:gd name="connsiteY21" fmla="*/ 195552 h 651418"/>
                  <a:gd name="connsiteX22" fmla="*/ 70200 w 651319"/>
                  <a:gd name="connsiteY22" fmla="*/ 272705 h 651418"/>
                  <a:gd name="connsiteX23" fmla="*/ 75343 w 651319"/>
                  <a:gd name="connsiteY23" fmla="*/ 303375 h 651418"/>
                  <a:gd name="connsiteX24" fmla="*/ 75343 w 651319"/>
                  <a:gd name="connsiteY24" fmla="*/ 348048 h 651418"/>
                  <a:gd name="connsiteX25" fmla="*/ 70200 w 651319"/>
                  <a:gd name="connsiteY25" fmla="*/ 378623 h 651418"/>
                  <a:gd name="connsiteX26" fmla="*/ 110395 w 651319"/>
                  <a:gd name="connsiteY26" fmla="*/ 455775 h 651418"/>
                  <a:gd name="connsiteX27" fmla="*/ 136684 w 651319"/>
                  <a:gd name="connsiteY27" fmla="*/ 491970 h 651418"/>
                  <a:gd name="connsiteX28" fmla="*/ 170784 w 651319"/>
                  <a:gd name="connsiteY28" fmla="*/ 540167 h 651418"/>
                  <a:gd name="connsiteX29" fmla="*/ 226696 w 651319"/>
                  <a:gd name="connsiteY29" fmla="*/ 558645 h 651418"/>
                  <a:gd name="connsiteX30" fmla="*/ 270892 w 651319"/>
                  <a:gd name="connsiteY30" fmla="*/ 572457 h 651418"/>
                  <a:gd name="connsiteX31" fmla="*/ 384144 w 651319"/>
                  <a:gd name="connsiteY31" fmla="*/ 572457 h 651418"/>
                  <a:gd name="connsiteX32" fmla="*/ 428340 w 651319"/>
                  <a:gd name="connsiteY32" fmla="*/ 558645 h 651418"/>
                  <a:gd name="connsiteX33" fmla="*/ 484252 w 651319"/>
                  <a:gd name="connsiteY33" fmla="*/ 540167 h 651418"/>
                  <a:gd name="connsiteX34" fmla="*/ 518351 w 651319"/>
                  <a:gd name="connsiteY34" fmla="*/ 491970 h 651418"/>
                  <a:gd name="connsiteX35" fmla="*/ 544640 w 651319"/>
                  <a:gd name="connsiteY35" fmla="*/ 455775 h 651418"/>
                  <a:gd name="connsiteX36" fmla="*/ 584740 w 651319"/>
                  <a:gd name="connsiteY36" fmla="*/ 378623 h 651418"/>
                  <a:gd name="connsiteX37" fmla="*/ 575882 w 651319"/>
                  <a:gd name="connsiteY37" fmla="*/ 325664 h 651418"/>
                  <a:gd name="connsiteX38" fmla="*/ 579597 w 651319"/>
                  <a:gd name="connsiteY38" fmla="*/ 303280 h 651418"/>
                  <a:gd name="connsiteX39" fmla="*/ 580835 w 651319"/>
                  <a:gd name="connsiteY39" fmla="*/ 299280 h 651418"/>
                  <a:gd name="connsiteX40" fmla="*/ 598837 w 651319"/>
                  <a:gd name="connsiteY40" fmla="*/ 300804 h 651418"/>
                  <a:gd name="connsiteX41" fmla="*/ 617221 w 651319"/>
                  <a:gd name="connsiteY41" fmla="*/ 299280 h 651418"/>
                  <a:gd name="connsiteX42" fmla="*/ 625222 w 651319"/>
                  <a:gd name="connsiteY42" fmla="*/ 305757 h 651418"/>
                  <a:gd name="connsiteX43" fmla="*/ 625888 w 651319"/>
                  <a:gd name="connsiteY43" fmla="*/ 325759 h 651418"/>
                  <a:gd name="connsiteX44" fmla="*/ 537973 w 651319"/>
                  <a:gd name="connsiteY44" fmla="*/ 538071 h 651418"/>
                  <a:gd name="connsiteX45" fmla="*/ 325660 w 651319"/>
                  <a:gd name="connsiteY45" fmla="*/ 625987 h 651418"/>
                  <a:gd name="connsiteX46" fmla="*/ 113634 w 651319"/>
                  <a:gd name="connsiteY46" fmla="*/ 538262 h 651418"/>
                  <a:gd name="connsiteX47" fmla="*/ 25432 w 651319"/>
                  <a:gd name="connsiteY47" fmla="*/ 326426 h 651418"/>
                  <a:gd name="connsiteX48" fmla="*/ 59722 w 651319"/>
                  <a:gd name="connsiteY48" fmla="*/ 186885 h 651418"/>
                  <a:gd name="connsiteX49" fmla="*/ 54388 w 651319"/>
                  <a:gd name="connsiteY49" fmla="*/ 169740 h 651418"/>
                  <a:gd name="connsiteX50" fmla="*/ 37243 w 651319"/>
                  <a:gd name="connsiteY50" fmla="*/ 175074 h 651418"/>
                  <a:gd name="connsiteX51" fmla="*/ 1 w 651319"/>
                  <a:gd name="connsiteY51" fmla="*/ 326426 h 651418"/>
                  <a:gd name="connsiteX52" fmla="*/ 95632 w 651319"/>
                  <a:gd name="connsiteY52" fmla="*/ 556264 h 651418"/>
                  <a:gd name="connsiteX53" fmla="*/ 325660 w 651319"/>
                  <a:gd name="connsiteY53" fmla="*/ 651419 h 651418"/>
                  <a:gd name="connsiteX54" fmla="*/ 555975 w 651319"/>
                  <a:gd name="connsiteY54" fmla="*/ 556074 h 651418"/>
                  <a:gd name="connsiteX55" fmla="*/ 651320 w 651319"/>
                  <a:gd name="connsiteY55" fmla="*/ 325759 h 651418"/>
                  <a:gd name="connsiteX56" fmla="*/ 650558 w 651319"/>
                  <a:gd name="connsiteY56" fmla="*/ 304137 h 651418"/>
                  <a:gd name="connsiteX57" fmla="*/ 650558 w 651319"/>
                  <a:gd name="connsiteY57" fmla="*/ 304137 h 651418"/>
                  <a:gd name="connsiteX58" fmla="*/ 529876 w 651319"/>
                  <a:gd name="connsiteY58" fmla="*/ 435106 h 651418"/>
                  <a:gd name="connsiteX59" fmla="*/ 493872 w 651319"/>
                  <a:gd name="connsiteY59" fmla="*/ 484636 h 651418"/>
                  <a:gd name="connsiteX60" fmla="*/ 428149 w 651319"/>
                  <a:gd name="connsiteY60" fmla="*/ 533214 h 651418"/>
                  <a:gd name="connsiteX61" fmla="*/ 368618 w 651319"/>
                  <a:gd name="connsiteY61" fmla="*/ 552168 h 651418"/>
                  <a:gd name="connsiteX62" fmla="*/ 285941 w 651319"/>
                  <a:gd name="connsiteY62" fmla="*/ 552168 h 651418"/>
                  <a:gd name="connsiteX63" fmla="*/ 226410 w 651319"/>
                  <a:gd name="connsiteY63" fmla="*/ 533214 h 651418"/>
                  <a:gd name="connsiteX64" fmla="*/ 160687 w 651319"/>
                  <a:gd name="connsiteY64" fmla="*/ 484636 h 651418"/>
                  <a:gd name="connsiteX65" fmla="*/ 124683 w 651319"/>
                  <a:gd name="connsiteY65" fmla="*/ 435106 h 651418"/>
                  <a:gd name="connsiteX66" fmla="*/ 95346 w 651319"/>
                  <a:gd name="connsiteY66" fmla="*/ 378813 h 651418"/>
                  <a:gd name="connsiteX67" fmla="*/ 99061 w 651319"/>
                  <a:gd name="connsiteY67" fmla="*/ 356525 h 651418"/>
                  <a:gd name="connsiteX68" fmla="*/ 99061 w 651319"/>
                  <a:gd name="connsiteY68" fmla="*/ 295279 h 651418"/>
                  <a:gd name="connsiteX69" fmla="*/ 95346 w 651319"/>
                  <a:gd name="connsiteY69" fmla="*/ 272895 h 651418"/>
                  <a:gd name="connsiteX70" fmla="*/ 124588 w 651319"/>
                  <a:gd name="connsiteY70" fmla="*/ 216603 h 651418"/>
                  <a:gd name="connsiteX71" fmla="*/ 160592 w 651319"/>
                  <a:gd name="connsiteY71" fmla="*/ 166977 h 651418"/>
                  <a:gd name="connsiteX72" fmla="*/ 229077 w 651319"/>
                  <a:gd name="connsiteY72" fmla="*/ 118400 h 651418"/>
                  <a:gd name="connsiteX73" fmla="*/ 285751 w 651319"/>
                  <a:gd name="connsiteY73" fmla="*/ 99445 h 651418"/>
                  <a:gd name="connsiteX74" fmla="*/ 368428 w 651319"/>
                  <a:gd name="connsiteY74" fmla="*/ 99445 h 651418"/>
                  <a:gd name="connsiteX75" fmla="*/ 426530 w 651319"/>
                  <a:gd name="connsiteY75" fmla="*/ 118400 h 651418"/>
                  <a:gd name="connsiteX76" fmla="*/ 478632 w 651319"/>
                  <a:gd name="connsiteY76" fmla="*/ 175740 h 651418"/>
                  <a:gd name="connsiteX77" fmla="*/ 488824 w 651319"/>
                  <a:gd name="connsiteY77" fmla="*/ 191171 h 651418"/>
                  <a:gd name="connsiteX78" fmla="*/ 556070 w 651319"/>
                  <a:gd name="connsiteY78" fmla="*/ 292326 h 651418"/>
                  <a:gd name="connsiteX79" fmla="*/ 555213 w 651319"/>
                  <a:gd name="connsiteY79" fmla="*/ 295184 h 651418"/>
                  <a:gd name="connsiteX80" fmla="*/ 550069 w 651319"/>
                  <a:gd name="connsiteY80" fmla="*/ 325854 h 651418"/>
                  <a:gd name="connsiteX81" fmla="*/ 558928 w 651319"/>
                  <a:gd name="connsiteY81" fmla="*/ 378813 h 651418"/>
                  <a:gd name="connsiteX82" fmla="*/ 529876 w 651319"/>
                  <a:gd name="connsiteY82" fmla="*/ 435106 h 651418"/>
                  <a:gd name="connsiteX83" fmla="*/ 529876 w 651319"/>
                  <a:gd name="connsiteY83" fmla="*/ 435106 h 65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51319" h="651418">
                    <a:moveTo>
                      <a:pt x="650558" y="304137"/>
                    </a:moveTo>
                    <a:cubicBezTo>
                      <a:pt x="649320" y="285373"/>
                      <a:pt x="631508" y="271086"/>
                      <a:pt x="612839" y="274229"/>
                    </a:cubicBezTo>
                    <a:cubicBezTo>
                      <a:pt x="608267" y="274991"/>
                      <a:pt x="603505" y="275372"/>
                      <a:pt x="598742" y="275372"/>
                    </a:cubicBezTo>
                    <a:cubicBezTo>
                      <a:pt x="590551" y="275372"/>
                      <a:pt x="582454" y="274229"/>
                      <a:pt x="574644" y="271848"/>
                    </a:cubicBezTo>
                    <a:cubicBezTo>
                      <a:pt x="539211" y="261275"/>
                      <a:pt x="514446" y="228128"/>
                      <a:pt x="514446" y="191075"/>
                    </a:cubicBezTo>
                    <a:cubicBezTo>
                      <a:pt x="514541" y="174407"/>
                      <a:pt x="504635" y="158786"/>
                      <a:pt x="489109" y="152309"/>
                    </a:cubicBezTo>
                    <a:cubicBezTo>
                      <a:pt x="455296" y="137736"/>
                      <a:pt x="438436" y="97635"/>
                      <a:pt x="454153" y="63726"/>
                    </a:cubicBezTo>
                    <a:cubicBezTo>
                      <a:pt x="462058" y="46581"/>
                      <a:pt x="453581" y="25531"/>
                      <a:pt x="435769" y="19149"/>
                    </a:cubicBezTo>
                    <a:cubicBezTo>
                      <a:pt x="400051" y="6291"/>
                      <a:pt x="362046" y="-186"/>
                      <a:pt x="324041" y="4"/>
                    </a:cubicBezTo>
                    <a:cubicBezTo>
                      <a:pt x="245269" y="385"/>
                      <a:pt x="169260" y="29436"/>
                      <a:pt x="110014" y="81919"/>
                    </a:cubicBezTo>
                    <a:cubicBezTo>
                      <a:pt x="104776" y="86586"/>
                      <a:pt x="104299" y="94587"/>
                      <a:pt x="108967" y="99921"/>
                    </a:cubicBezTo>
                    <a:cubicBezTo>
                      <a:pt x="113634" y="105160"/>
                      <a:pt x="121635" y="105636"/>
                      <a:pt x="126969" y="100969"/>
                    </a:cubicBezTo>
                    <a:cubicBezTo>
                      <a:pt x="181547" y="52582"/>
                      <a:pt x="251651" y="25722"/>
                      <a:pt x="324232" y="25436"/>
                    </a:cubicBezTo>
                    <a:cubicBezTo>
                      <a:pt x="359284" y="25245"/>
                      <a:pt x="394240" y="31246"/>
                      <a:pt x="427197" y="43057"/>
                    </a:cubicBezTo>
                    <a:cubicBezTo>
                      <a:pt x="431197" y="44486"/>
                      <a:pt x="432817" y="49248"/>
                      <a:pt x="431102" y="52963"/>
                    </a:cubicBezTo>
                    <a:cubicBezTo>
                      <a:pt x="425578" y="64965"/>
                      <a:pt x="422720" y="77823"/>
                      <a:pt x="422720" y="91254"/>
                    </a:cubicBezTo>
                    <a:cubicBezTo>
                      <a:pt x="422720" y="91730"/>
                      <a:pt x="422720" y="92206"/>
                      <a:pt x="422720" y="92682"/>
                    </a:cubicBezTo>
                    <a:cubicBezTo>
                      <a:pt x="408718" y="92111"/>
                      <a:pt x="395193" y="87348"/>
                      <a:pt x="384049" y="78966"/>
                    </a:cubicBezTo>
                    <a:cubicBezTo>
                      <a:pt x="350902" y="53916"/>
                      <a:pt x="303943" y="53916"/>
                      <a:pt x="270796" y="78966"/>
                    </a:cubicBezTo>
                    <a:cubicBezTo>
                      <a:pt x="258985" y="87920"/>
                      <a:pt x="244222" y="92778"/>
                      <a:pt x="229458" y="92778"/>
                    </a:cubicBezTo>
                    <a:cubicBezTo>
                      <a:pt x="187262" y="92968"/>
                      <a:pt x="149162" y="118209"/>
                      <a:pt x="136589" y="159357"/>
                    </a:cubicBezTo>
                    <a:cubicBezTo>
                      <a:pt x="132112" y="173931"/>
                      <a:pt x="122778" y="186789"/>
                      <a:pt x="110300" y="195552"/>
                    </a:cubicBezTo>
                    <a:cubicBezTo>
                      <a:pt x="85154" y="213174"/>
                      <a:pt x="70200" y="242034"/>
                      <a:pt x="70200" y="272705"/>
                    </a:cubicBezTo>
                    <a:cubicBezTo>
                      <a:pt x="70200" y="283182"/>
                      <a:pt x="71914" y="293469"/>
                      <a:pt x="75343" y="303375"/>
                    </a:cubicBezTo>
                    <a:cubicBezTo>
                      <a:pt x="80296" y="317758"/>
                      <a:pt x="80296" y="333665"/>
                      <a:pt x="75343" y="348048"/>
                    </a:cubicBezTo>
                    <a:cubicBezTo>
                      <a:pt x="71914" y="357954"/>
                      <a:pt x="70200" y="368241"/>
                      <a:pt x="70200" y="378623"/>
                    </a:cubicBezTo>
                    <a:cubicBezTo>
                      <a:pt x="70200" y="409293"/>
                      <a:pt x="85249" y="438154"/>
                      <a:pt x="110395" y="455775"/>
                    </a:cubicBezTo>
                    <a:cubicBezTo>
                      <a:pt x="122873" y="464538"/>
                      <a:pt x="132208" y="477397"/>
                      <a:pt x="136684" y="491970"/>
                    </a:cubicBezTo>
                    <a:cubicBezTo>
                      <a:pt x="142590" y="511401"/>
                      <a:pt x="154401" y="528070"/>
                      <a:pt x="170784" y="540167"/>
                    </a:cubicBezTo>
                    <a:cubicBezTo>
                      <a:pt x="187072" y="552264"/>
                      <a:pt x="206503" y="558645"/>
                      <a:pt x="226696" y="558645"/>
                    </a:cubicBezTo>
                    <a:cubicBezTo>
                      <a:pt x="242698" y="558645"/>
                      <a:pt x="257938" y="562741"/>
                      <a:pt x="270892" y="572457"/>
                    </a:cubicBezTo>
                    <a:cubicBezTo>
                      <a:pt x="304039" y="597412"/>
                      <a:pt x="350997" y="597412"/>
                      <a:pt x="384144" y="572457"/>
                    </a:cubicBezTo>
                    <a:cubicBezTo>
                      <a:pt x="397098" y="562741"/>
                      <a:pt x="412338" y="558645"/>
                      <a:pt x="428340" y="558645"/>
                    </a:cubicBezTo>
                    <a:cubicBezTo>
                      <a:pt x="448628" y="558645"/>
                      <a:pt x="467964" y="552264"/>
                      <a:pt x="484252" y="540167"/>
                    </a:cubicBezTo>
                    <a:cubicBezTo>
                      <a:pt x="500635" y="528070"/>
                      <a:pt x="512350" y="511401"/>
                      <a:pt x="518351" y="491970"/>
                    </a:cubicBezTo>
                    <a:cubicBezTo>
                      <a:pt x="522828" y="477397"/>
                      <a:pt x="532162" y="464538"/>
                      <a:pt x="544640" y="455775"/>
                    </a:cubicBezTo>
                    <a:cubicBezTo>
                      <a:pt x="569786" y="438154"/>
                      <a:pt x="584740" y="409293"/>
                      <a:pt x="584740" y="378623"/>
                    </a:cubicBezTo>
                    <a:cubicBezTo>
                      <a:pt x="584740" y="360240"/>
                      <a:pt x="575882" y="343857"/>
                      <a:pt x="575882" y="325664"/>
                    </a:cubicBezTo>
                    <a:cubicBezTo>
                      <a:pt x="575882" y="318044"/>
                      <a:pt x="577120" y="310519"/>
                      <a:pt x="579597" y="303280"/>
                    </a:cubicBezTo>
                    <a:cubicBezTo>
                      <a:pt x="580073" y="301946"/>
                      <a:pt x="580454" y="300613"/>
                      <a:pt x="580835" y="299280"/>
                    </a:cubicBezTo>
                    <a:cubicBezTo>
                      <a:pt x="586741" y="300232"/>
                      <a:pt x="592741" y="300804"/>
                      <a:pt x="598837" y="300804"/>
                    </a:cubicBezTo>
                    <a:cubicBezTo>
                      <a:pt x="605029" y="300804"/>
                      <a:pt x="611220" y="300327"/>
                      <a:pt x="617221" y="299280"/>
                    </a:cubicBezTo>
                    <a:cubicBezTo>
                      <a:pt x="621221" y="298613"/>
                      <a:pt x="625031" y="301756"/>
                      <a:pt x="625222" y="305757"/>
                    </a:cubicBezTo>
                    <a:cubicBezTo>
                      <a:pt x="625698" y="312424"/>
                      <a:pt x="625888" y="319187"/>
                      <a:pt x="625888" y="325759"/>
                    </a:cubicBezTo>
                    <a:cubicBezTo>
                      <a:pt x="625888" y="405960"/>
                      <a:pt x="594646" y="481302"/>
                      <a:pt x="537973" y="538071"/>
                    </a:cubicBezTo>
                    <a:cubicBezTo>
                      <a:pt x="481299" y="594745"/>
                      <a:pt x="405861" y="625987"/>
                      <a:pt x="325660" y="625987"/>
                    </a:cubicBezTo>
                    <a:cubicBezTo>
                      <a:pt x="245555" y="625987"/>
                      <a:pt x="170308" y="594840"/>
                      <a:pt x="113634" y="538262"/>
                    </a:cubicBezTo>
                    <a:cubicBezTo>
                      <a:pt x="56865" y="481683"/>
                      <a:pt x="25623" y="406436"/>
                      <a:pt x="25432" y="326426"/>
                    </a:cubicBezTo>
                    <a:cubicBezTo>
                      <a:pt x="25337" y="277944"/>
                      <a:pt x="37243" y="229652"/>
                      <a:pt x="59722" y="186885"/>
                    </a:cubicBezTo>
                    <a:cubicBezTo>
                      <a:pt x="62961" y="180693"/>
                      <a:pt x="60580" y="172978"/>
                      <a:pt x="54388" y="169740"/>
                    </a:cubicBezTo>
                    <a:cubicBezTo>
                      <a:pt x="48197" y="166501"/>
                      <a:pt x="40482" y="168882"/>
                      <a:pt x="37243" y="175074"/>
                    </a:cubicBezTo>
                    <a:cubicBezTo>
                      <a:pt x="12764" y="221460"/>
                      <a:pt x="-95" y="273848"/>
                      <a:pt x="1" y="326426"/>
                    </a:cubicBezTo>
                    <a:cubicBezTo>
                      <a:pt x="191" y="413294"/>
                      <a:pt x="34100" y="494923"/>
                      <a:pt x="95632" y="556264"/>
                    </a:cubicBezTo>
                    <a:cubicBezTo>
                      <a:pt x="157068" y="617605"/>
                      <a:pt x="238792" y="651419"/>
                      <a:pt x="325660" y="651419"/>
                    </a:cubicBezTo>
                    <a:cubicBezTo>
                      <a:pt x="412624" y="651419"/>
                      <a:pt x="494443" y="617510"/>
                      <a:pt x="555975" y="556074"/>
                    </a:cubicBezTo>
                    <a:cubicBezTo>
                      <a:pt x="617506" y="494542"/>
                      <a:pt x="651320" y="412818"/>
                      <a:pt x="651320" y="325759"/>
                    </a:cubicBezTo>
                    <a:cubicBezTo>
                      <a:pt x="651320" y="318711"/>
                      <a:pt x="651034" y="311471"/>
                      <a:pt x="650558" y="304137"/>
                    </a:cubicBezTo>
                    <a:lnTo>
                      <a:pt x="650558" y="304137"/>
                    </a:lnTo>
                    <a:close/>
                    <a:moveTo>
                      <a:pt x="529876" y="435106"/>
                    </a:moveTo>
                    <a:cubicBezTo>
                      <a:pt x="512731" y="447108"/>
                      <a:pt x="499968" y="464729"/>
                      <a:pt x="493872" y="484636"/>
                    </a:cubicBezTo>
                    <a:cubicBezTo>
                      <a:pt x="485014" y="513687"/>
                      <a:pt x="458629" y="533214"/>
                      <a:pt x="428149" y="533214"/>
                    </a:cubicBezTo>
                    <a:cubicBezTo>
                      <a:pt x="406718" y="533118"/>
                      <a:pt x="385954" y="539119"/>
                      <a:pt x="368618" y="552168"/>
                    </a:cubicBezTo>
                    <a:cubicBezTo>
                      <a:pt x="344425" y="570456"/>
                      <a:pt x="310135" y="570361"/>
                      <a:pt x="285941" y="552168"/>
                    </a:cubicBezTo>
                    <a:cubicBezTo>
                      <a:pt x="268701" y="539214"/>
                      <a:pt x="247841" y="533118"/>
                      <a:pt x="226410" y="533214"/>
                    </a:cubicBezTo>
                    <a:cubicBezTo>
                      <a:pt x="196025" y="533214"/>
                      <a:pt x="169641" y="513687"/>
                      <a:pt x="160687" y="484636"/>
                    </a:cubicBezTo>
                    <a:cubicBezTo>
                      <a:pt x="154591" y="464634"/>
                      <a:pt x="141828" y="447012"/>
                      <a:pt x="124683" y="435106"/>
                    </a:cubicBezTo>
                    <a:cubicBezTo>
                      <a:pt x="106300" y="422247"/>
                      <a:pt x="95346" y="401197"/>
                      <a:pt x="95346" y="378813"/>
                    </a:cubicBezTo>
                    <a:cubicBezTo>
                      <a:pt x="95346" y="371193"/>
                      <a:pt x="96584" y="363669"/>
                      <a:pt x="99061" y="356525"/>
                    </a:cubicBezTo>
                    <a:cubicBezTo>
                      <a:pt x="105823" y="336808"/>
                      <a:pt x="105823" y="314996"/>
                      <a:pt x="99061" y="295279"/>
                    </a:cubicBezTo>
                    <a:cubicBezTo>
                      <a:pt x="96584" y="288040"/>
                      <a:pt x="95346" y="280515"/>
                      <a:pt x="95346" y="272895"/>
                    </a:cubicBezTo>
                    <a:cubicBezTo>
                      <a:pt x="95346" y="250512"/>
                      <a:pt x="106300" y="229461"/>
                      <a:pt x="124588" y="216603"/>
                    </a:cubicBezTo>
                    <a:cubicBezTo>
                      <a:pt x="141733" y="204696"/>
                      <a:pt x="154496" y="186980"/>
                      <a:pt x="160592" y="166977"/>
                    </a:cubicBezTo>
                    <a:cubicBezTo>
                      <a:pt x="169927" y="136402"/>
                      <a:pt x="197930" y="118400"/>
                      <a:pt x="229077" y="118400"/>
                    </a:cubicBezTo>
                    <a:cubicBezTo>
                      <a:pt x="249365" y="118400"/>
                      <a:pt x="269463" y="111637"/>
                      <a:pt x="285751" y="99445"/>
                    </a:cubicBezTo>
                    <a:cubicBezTo>
                      <a:pt x="309944" y="81157"/>
                      <a:pt x="344234" y="81157"/>
                      <a:pt x="368428" y="99445"/>
                    </a:cubicBezTo>
                    <a:cubicBezTo>
                      <a:pt x="385096" y="111923"/>
                      <a:pt x="405670" y="118686"/>
                      <a:pt x="426530" y="118400"/>
                    </a:cubicBezTo>
                    <a:cubicBezTo>
                      <a:pt x="434341" y="143736"/>
                      <a:pt x="453962" y="165834"/>
                      <a:pt x="478632" y="175740"/>
                    </a:cubicBezTo>
                    <a:cubicBezTo>
                      <a:pt x="484728" y="178312"/>
                      <a:pt x="489014" y="184503"/>
                      <a:pt x="488824" y="191171"/>
                    </a:cubicBezTo>
                    <a:cubicBezTo>
                      <a:pt x="488824" y="234986"/>
                      <a:pt x="515779" y="275372"/>
                      <a:pt x="556070" y="292326"/>
                    </a:cubicBezTo>
                    <a:cubicBezTo>
                      <a:pt x="555784" y="293279"/>
                      <a:pt x="555499" y="294231"/>
                      <a:pt x="555213" y="295184"/>
                    </a:cubicBezTo>
                    <a:cubicBezTo>
                      <a:pt x="551784" y="305090"/>
                      <a:pt x="550069" y="315377"/>
                      <a:pt x="550069" y="325854"/>
                    </a:cubicBezTo>
                    <a:cubicBezTo>
                      <a:pt x="550069" y="344238"/>
                      <a:pt x="558928" y="360621"/>
                      <a:pt x="558928" y="378813"/>
                    </a:cubicBezTo>
                    <a:cubicBezTo>
                      <a:pt x="559213" y="401197"/>
                      <a:pt x="548260" y="422247"/>
                      <a:pt x="529876" y="435106"/>
                    </a:cubicBezTo>
                    <a:lnTo>
                      <a:pt x="529876" y="435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799C5A7-F1FD-414B-9B75-4B096261A8AA}"/>
                  </a:ext>
                </a:extLst>
              </p:cNvPr>
              <p:cNvSpPr/>
              <p:nvPr/>
            </p:nvSpPr>
            <p:spPr>
              <a:xfrm>
                <a:off x="1055083" y="2219420"/>
                <a:ext cx="246126" cy="246126"/>
              </a:xfrm>
              <a:custGeom>
                <a:avLst/>
                <a:gdLst>
                  <a:gd name="connsiteX0" fmla="*/ 202121 w 246126"/>
                  <a:gd name="connsiteY0" fmla="*/ 28861 h 246126"/>
                  <a:gd name="connsiteX1" fmla="*/ 123063 w 246126"/>
                  <a:gd name="connsiteY1" fmla="*/ 0 h 246126"/>
                  <a:gd name="connsiteX2" fmla="*/ 0 w 246126"/>
                  <a:gd name="connsiteY2" fmla="*/ 123063 h 246126"/>
                  <a:gd name="connsiteX3" fmla="*/ 123063 w 246126"/>
                  <a:gd name="connsiteY3" fmla="*/ 246126 h 246126"/>
                  <a:gd name="connsiteX4" fmla="*/ 235268 w 246126"/>
                  <a:gd name="connsiteY4" fmla="*/ 173641 h 246126"/>
                  <a:gd name="connsiteX5" fmla="*/ 246126 w 246126"/>
                  <a:gd name="connsiteY5" fmla="*/ 123063 h 246126"/>
                  <a:gd name="connsiteX6" fmla="*/ 202121 w 246126"/>
                  <a:gd name="connsiteY6" fmla="*/ 28861 h 246126"/>
                  <a:gd name="connsiteX7" fmla="*/ 202121 w 246126"/>
                  <a:gd name="connsiteY7" fmla="*/ 28861 h 246126"/>
                  <a:gd name="connsiteX8" fmla="*/ 123063 w 246126"/>
                  <a:gd name="connsiteY8" fmla="*/ 220694 h 246126"/>
                  <a:gd name="connsiteX9" fmla="*/ 25432 w 246126"/>
                  <a:gd name="connsiteY9" fmla="*/ 123063 h 246126"/>
                  <a:gd name="connsiteX10" fmla="*/ 123063 w 246126"/>
                  <a:gd name="connsiteY10" fmla="*/ 25432 h 246126"/>
                  <a:gd name="connsiteX11" fmla="*/ 185642 w 246126"/>
                  <a:gd name="connsiteY11" fmla="*/ 48197 h 246126"/>
                  <a:gd name="connsiteX12" fmla="*/ 220694 w 246126"/>
                  <a:gd name="connsiteY12" fmla="*/ 123063 h 246126"/>
                  <a:gd name="connsiteX13" fmla="*/ 211074 w 246126"/>
                  <a:gd name="connsiteY13" fmla="*/ 165354 h 246126"/>
                  <a:gd name="connsiteX14" fmla="*/ 123063 w 246126"/>
                  <a:gd name="connsiteY14" fmla="*/ 220694 h 246126"/>
                  <a:gd name="connsiteX15" fmla="*/ 123063 w 246126"/>
                  <a:gd name="connsiteY15" fmla="*/ 220694 h 24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6126" h="246126">
                    <a:moveTo>
                      <a:pt x="202121" y="28861"/>
                    </a:moveTo>
                    <a:cubicBezTo>
                      <a:pt x="180689" y="10858"/>
                      <a:pt x="153162" y="0"/>
                      <a:pt x="123063" y="0"/>
                    </a:cubicBezTo>
                    <a:cubicBezTo>
                      <a:pt x="55245" y="0"/>
                      <a:pt x="0" y="55245"/>
                      <a:pt x="0" y="123063"/>
                    </a:cubicBezTo>
                    <a:cubicBezTo>
                      <a:pt x="0" y="190881"/>
                      <a:pt x="55245" y="246126"/>
                      <a:pt x="123063" y="246126"/>
                    </a:cubicBezTo>
                    <a:cubicBezTo>
                      <a:pt x="172879" y="246126"/>
                      <a:pt x="215932" y="216313"/>
                      <a:pt x="235268" y="173641"/>
                    </a:cubicBezTo>
                    <a:cubicBezTo>
                      <a:pt x="242221" y="158210"/>
                      <a:pt x="246126" y="141065"/>
                      <a:pt x="246126" y="123063"/>
                    </a:cubicBezTo>
                    <a:cubicBezTo>
                      <a:pt x="246126" y="85344"/>
                      <a:pt x="228981" y="51530"/>
                      <a:pt x="202121" y="28861"/>
                    </a:cubicBezTo>
                    <a:lnTo>
                      <a:pt x="202121" y="28861"/>
                    </a:lnTo>
                    <a:close/>
                    <a:moveTo>
                      <a:pt x="123063" y="220694"/>
                    </a:moveTo>
                    <a:cubicBezTo>
                      <a:pt x="69247" y="220694"/>
                      <a:pt x="25432" y="176879"/>
                      <a:pt x="25432" y="123063"/>
                    </a:cubicBezTo>
                    <a:cubicBezTo>
                      <a:pt x="25432" y="69247"/>
                      <a:pt x="69247" y="25432"/>
                      <a:pt x="123063" y="25432"/>
                    </a:cubicBezTo>
                    <a:cubicBezTo>
                      <a:pt x="146875" y="25432"/>
                      <a:pt x="168688" y="34004"/>
                      <a:pt x="185642" y="48197"/>
                    </a:cubicBezTo>
                    <a:cubicBezTo>
                      <a:pt x="207073" y="66104"/>
                      <a:pt x="220694" y="93059"/>
                      <a:pt x="220694" y="123063"/>
                    </a:cubicBezTo>
                    <a:cubicBezTo>
                      <a:pt x="220694" y="138208"/>
                      <a:pt x="217265" y="152591"/>
                      <a:pt x="211074" y="165354"/>
                    </a:cubicBezTo>
                    <a:cubicBezTo>
                      <a:pt x="195263" y="198120"/>
                      <a:pt x="161735" y="220694"/>
                      <a:pt x="123063" y="220694"/>
                    </a:cubicBezTo>
                    <a:lnTo>
                      <a:pt x="123063" y="220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26E5907-8DC5-4572-B352-01E433F5FC2D}"/>
                  </a:ext>
                </a:extLst>
              </p:cNvPr>
              <p:cNvSpPr/>
              <p:nvPr/>
            </p:nvSpPr>
            <p:spPr>
              <a:xfrm>
                <a:off x="1054988" y="2462212"/>
                <a:ext cx="25527" cy="49529"/>
              </a:xfrm>
              <a:custGeom>
                <a:avLst/>
                <a:gdLst>
                  <a:gd name="connsiteX0" fmla="*/ 12764 w 25527"/>
                  <a:gd name="connsiteY0" fmla="*/ 0 h 49529"/>
                  <a:gd name="connsiteX1" fmla="*/ 0 w 25527"/>
                  <a:gd name="connsiteY1" fmla="*/ 12763 h 49529"/>
                  <a:gd name="connsiteX2" fmla="*/ 0 w 25527"/>
                  <a:gd name="connsiteY2" fmla="*/ 36767 h 49529"/>
                  <a:gd name="connsiteX3" fmla="*/ 12764 w 25527"/>
                  <a:gd name="connsiteY3" fmla="*/ 49530 h 49529"/>
                  <a:gd name="connsiteX4" fmla="*/ 25527 w 25527"/>
                  <a:gd name="connsiteY4" fmla="*/ 36767 h 49529"/>
                  <a:gd name="connsiteX5" fmla="*/ 25527 w 25527"/>
                  <a:gd name="connsiteY5" fmla="*/ 12763 h 49529"/>
                  <a:gd name="connsiteX6" fmla="*/ 12764 w 25527"/>
                  <a:gd name="connsiteY6" fmla="*/ 0 h 49529"/>
                  <a:gd name="connsiteX7" fmla="*/ 12764 w 25527"/>
                  <a:gd name="connsiteY7" fmla="*/ 0 h 4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27" h="49529">
                    <a:moveTo>
                      <a:pt x="12764" y="0"/>
                    </a:moveTo>
                    <a:cubicBezTo>
                      <a:pt x="5715" y="0"/>
                      <a:pt x="0" y="5715"/>
                      <a:pt x="0" y="12763"/>
                    </a:cubicBezTo>
                    <a:lnTo>
                      <a:pt x="0" y="36767"/>
                    </a:lnTo>
                    <a:cubicBezTo>
                      <a:pt x="0" y="43815"/>
                      <a:pt x="5715" y="49530"/>
                      <a:pt x="12764" y="49530"/>
                    </a:cubicBezTo>
                    <a:cubicBezTo>
                      <a:pt x="19812" y="49530"/>
                      <a:pt x="25527" y="43815"/>
                      <a:pt x="25527" y="36767"/>
                    </a:cubicBezTo>
                    <a:lnTo>
                      <a:pt x="25527" y="12763"/>
                    </a:lnTo>
                    <a:cubicBezTo>
                      <a:pt x="25527" y="5715"/>
                      <a:pt x="19812" y="0"/>
                      <a:pt x="12764" y="0"/>
                    </a:cubicBezTo>
                    <a:lnTo>
                      <a:pt x="1276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CEE6D0B-1D7B-4264-B2D9-92D96445CF2C}"/>
                  </a:ext>
                </a:extLst>
              </p:cNvPr>
              <p:cNvSpPr/>
              <p:nvPr/>
            </p:nvSpPr>
            <p:spPr>
              <a:xfrm>
                <a:off x="1240440" y="2486215"/>
                <a:ext cx="49053" cy="25526"/>
              </a:xfrm>
              <a:custGeom>
                <a:avLst/>
                <a:gdLst>
                  <a:gd name="connsiteX0" fmla="*/ 36290 w 49053"/>
                  <a:gd name="connsiteY0" fmla="*/ 0 h 25526"/>
                  <a:gd name="connsiteX1" fmla="*/ 12764 w 49053"/>
                  <a:gd name="connsiteY1" fmla="*/ 0 h 25526"/>
                  <a:gd name="connsiteX2" fmla="*/ 0 w 49053"/>
                  <a:gd name="connsiteY2" fmla="*/ 12763 h 25526"/>
                  <a:gd name="connsiteX3" fmla="*/ 12764 w 49053"/>
                  <a:gd name="connsiteY3" fmla="*/ 25527 h 25526"/>
                  <a:gd name="connsiteX4" fmla="*/ 36290 w 49053"/>
                  <a:gd name="connsiteY4" fmla="*/ 25527 h 25526"/>
                  <a:gd name="connsiteX5" fmla="*/ 49054 w 49053"/>
                  <a:gd name="connsiteY5" fmla="*/ 12763 h 25526"/>
                  <a:gd name="connsiteX6" fmla="*/ 36290 w 49053"/>
                  <a:gd name="connsiteY6" fmla="*/ 0 h 25526"/>
                  <a:gd name="connsiteX7" fmla="*/ 36290 w 49053"/>
                  <a:gd name="connsiteY7" fmla="*/ 0 h 2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053" h="25526">
                    <a:moveTo>
                      <a:pt x="36290" y="0"/>
                    </a:moveTo>
                    <a:lnTo>
                      <a:pt x="12764" y="0"/>
                    </a:lnTo>
                    <a:cubicBezTo>
                      <a:pt x="5715" y="0"/>
                      <a:pt x="0" y="5715"/>
                      <a:pt x="0" y="12763"/>
                    </a:cubicBezTo>
                    <a:cubicBezTo>
                      <a:pt x="0" y="19812"/>
                      <a:pt x="5715" y="25527"/>
                      <a:pt x="12764" y="25527"/>
                    </a:cubicBezTo>
                    <a:lnTo>
                      <a:pt x="36290" y="25527"/>
                    </a:lnTo>
                    <a:cubicBezTo>
                      <a:pt x="43339" y="25527"/>
                      <a:pt x="49054" y="19812"/>
                      <a:pt x="49054" y="12763"/>
                    </a:cubicBezTo>
                    <a:cubicBezTo>
                      <a:pt x="48958" y="5715"/>
                      <a:pt x="43244" y="0"/>
                      <a:pt x="36290" y="0"/>
                    </a:cubicBezTo>
                    <a:lnTo>
                      <a:pt x="3629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1C7FACA-B6D0-41B8-82DA-34E149273D55}"/>
                  </a:ext>
                </a:extLst>
              </p:cNvPr>
              <p:cNvSpPr/>
              <p:nvPr/>
            </p:nvSpPr>
            <p:spPr>
              <a:xfrm>
                <a:off x="1331784" y="2373725"/>
                <a:ext cx="42005" cy="42100"/>
              </a:xfrm>
              <a:custGeom>
                <a:avLst/>
                <a:gdLst>
                  <a:gd name="connsiteX0" fmla="*/ 21717 w 42005"/>
                  <a:gd name="connsiteY0" fmla="*/ 3715 h 42100"/>
                  <a:gd name="connsiteX1" fmla="*/ 3715 w 42005"/>
                  <a:gd name="connsiteY1" fmla="*/ 3715 h 42100"/>
                  <a:gd name="connsiteX2" fmla="*/ 3715 w 42005"/>
                  <a:gd name="connsiteY2" fmla="*/ 21717 h 42100"/>
                  <a:gd name="connsiteX3" fmla="*/ 20384 w 42005"/>
                  <a:gd name="connsiteY3" fmla="*/ 38386 h 42100"/>
                  <a:gd name="connsiteX4" fmla="*/ 29337 w 42005"/>
                  <a:gd name="connsiteY4" fmla="*/ 42101 h 42100"/>
                  <a:gd name="connsiteX5" fmla="*/ 38291 w 42005"/>
                  <a:gd name="connsiteY5" fmla="*/ 38386 h 42100"/>
                  <a:gd name="connsiteX6" fmla="*/ 38291 w 42005"/>
                  <a:gd name="connsiteY6" fmla="*/ 20384 h 42100"/>
                  <a:gd name="connsiteX7" fmla="*/ 21717 w 42005"/>
                  <a:gd name="connsiteY7" fmla="*/ 3715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005" h="42100">
                    <a:moveTo>
                      <a:pt x="21717" y="3715"/>
                    </a:moveTo>
                    <a:cubicBezTo>
                      <a:pt x="16764" y="-1238"/>
                      <a:pt x="8668" y="-1238"/>
                      <a:pt x="3715" y="3715"/>
                    </a:cubicBezTo>
                    <a:cubicBezTo>
                      <a:pt x="-1238" y="8668"/>
                      <a:pt x="-1238" y="16764"/>
                      <a:pt x="3715" y="21717"/>
                    </a:cubicBezTo>
                    <a:lnTo>
                      <a:pt x="20384" y="38386"/>
                    </a:lnTo>
                    <a:cubicBezTo>
                      <a:pt x="22860" y="40862"/>
                      <a:pt x="26099" y="42101"/>
                      <a:pt x="29337" y="42101"/>
                    </a:cubicBezTo>
                    <a:cubicBezTo>
                      <a:pt x="32576" y="42101"/>
                      <a:pt x="35814" y="40862"/>
                      <a:pt x="38291" y="38386"/>
                    </a:cubicBezTo>
                    <a:cubicBezTo>
                      <a:pt x="43244" y="33433"/>
                      <a:pt x="43244" y="25336"/>
                      <a:pt x="38291" y="20384"/>
                    </a:cubicBezTo>
                    <a:lnTo>
                      <a:pt x="21717" y="3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72DD1C7-5FC2-4622-A925-B34758AE9A8E}"/>
                  </a:ext>
                </a:extLst>
              </p:cNvPr>
              <p:cNvSpPr/>
              <p:nvPr/>
            </p:nvSpPr>
            <p:spPr>
              <a:xfrm>
                <a:off x="987646" y="2270188"/>
                <a:ext cx="42005" cy="42100"/>
              </a:xfrm>
              <a:custGeom>
                <a:avLst/>
                <a:gdLst>
                  <a:gd name="connsiteX0" fmla="*/ 20383 w 42005"/>
                  <a:gd name="connsiteY0" fmla="*/ 3715 h 42100"/>
                  <a:gd name="connsiteX1" fmla="*/ 3715 w 42005"/>
                  <a:gd name="connsiteY1" fmla="*/ 20383 h 42100"/>
                  <a:gd name="connsiteX2" fmla="*/ 3715 w 42005"/>
                  <a:gd name="connsiteY2" fmla="*/ 38386 h 42100"/>
                  <a:gd name="connsiteX3" fmla="*/ 12668 w 42005"/>
                  <a:gd name="connsiteY3" fmla="*/ 42100 h 42100"/>
                  <a:gd name="connsiteX4" fmla="*/ 21622 w 42005"/>
                  <a:gd name="connsiteY4" fmla="*/ 38386 h 42100"/>
                  <a:gd name="connsiteX5" fmla="*/ 38290 w 42005"/>
                  <a:gd name="connsiteY5" fmla="*/ 21717 h 42100"/>
                  <a:gd name="connsiteX6" fmla="*/ 38290 w 42005"/>
                  <a:gd name="connsiteY6" fmla="*/ 3715 h 42100"/>
                  <a:gd name="connsiteX7" fmla="*/ 20383 w 42005"/>
                  <a:gd name="connsiteY7" fmla="*/ 3715 h 42100"/>
                  <a:gd name="connsiteX8" fmla="*/ 20383 w 42005"/>
                  <a:gd name="connsiteY8" fmla="*/ 3715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005" h="42100">
                    <a:moveTo>
                      <a:pt x="20383" y="3715"/>
                    </a:moveTo>
                    <a:lnTo>
                      <a:pt x="3715" y="20383"/>
                    </a:lnTo>
                    <a:cubicBezTo>
                      <a:pt x="-1238" y="25336"/>
                      <a:pt x="-1238" y="33433"/>
                      <a:pt x="3715" y="38386"/>
                    </a:cubicBezTo>
                    <a:cubicBezTo>
                      <a:pt x="6191" y="40862"/>
                      <a:pt x="9430" y="42100"/>
                      <a:pt x="12668" y="42100"/>
                    </a:cubicBezTo>
                    <a:cubicBezTo>
                      <a:pt x="15907" y="42100"/>
                      <a:pt x="19145" y="40862"/>
                      <a:pt x="21622" y="38386"/>
                    </a:cubicBezTo>
                    <a:lnTo>
                      <a:pt x="38290" y="21717"/>
                    </a:lnTo>
                    <a:cubicBezTo>
                      <a:pt x="43243" y="16764"/>
                      <a:pt x="43243" y="8668"/>
                      <a:pt x="38290" y="3715"/>
                    </a:cubicBezTo>
                    <a:cubicBezTo>
                      <a:pt x="33338" y="-1238"/>
                      <a:pt x="25337" y="-1238"/>
                      <a:pt x="20383" y="3715"/>
                    </a:cubicBezTo>
                    <a:lnTo>
                      <a:pt x="20383" y="3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435E80-8E96-47AD-9AB0-5137600BBE2C}"/>
                  </a:ext>
                </a:extLst>
              </p:cNvPr>
              <p:cNvSpPr/>
              <p:nvPr/>
            </p:nvSpPr>
            <p:spPr>
              <a:xfrm>
                <a:off x="1160811" y="2137505"/>
                <a:ext cx="45719" cy="45720"/>
              </a:xfrm>
              <a:custGeom>
                <a:avLst/>
                <a:gdLst>
                  <a:gd name="connsiteX0" fmla="*/ 12763 w 45719"/>
                  <a:gd name="connsiteY0" fmla="*/ 45720 h 45720"/>
                  <a:gd name="connsiteX1" fmla="*/ 21717 w 45719"/>
                  <a:gd name="connsiteY1" fmla="*/ 42005 h 45720"/>
                  <a:gd name="connsiteX2" fmla="*/ 42005 w 45719"/>
                  <a:gd name="connsiteY2" fmla="*/ 21717 h 45720"/>
                  <a:gd name="connsiteX3" fmla="*/ 42005 w 45719"/>
                  <a:gd name="connsiteY3" fmla="*/ 3715 h 45720"/>
                  <a:gd name="connsiteX4" fmla="*/ 24003 w 45719"/>
                  <a:gd name="connsiteY4" fmla="*/ 3715 h 45720"/>
                  <a:gd name="connsiteX5" fmla="*/ 3715 w 45719"/>
                  <a:gd name="connsiteY5" fmla="*/ 24003 h 45720"/>
                  <a:gd name="connsiteX6" fmla="*/ 3715 w 45719"/>
                  <a:gd name="connsiteY6" fmla="*/ 42005 h 45720"/>
                  <a:gd name="connsiteX7" fmla="*/ 12763 w 45719"/>
                  <a:gd name="connsiteY7" fmla="*/ 45720 h 45720"/>
                  <a:gd name="connsiteX8" fmla="*/ 12763 w 45719"/>
                  <a:gd name="connsiteY8" fmla="*/ 45720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19" h="45720">
                    <a:moveTo>
                      <a:pt x="12763" y="45720"/>
                    </a:moveTo>
                    <a:cubicBezTo>
                      <a:pt x="16002" y="45720"/>
                      <a:pt x="19240" y="44482"/>
                      <a:pt x="21717" y="42005"/>
                    </a:cubicBezTo>
                    <a:lnTo>
                      <a:pt x="42005" y="21717"/>
                    </a:lnTo>
                    <a:cubicBezTo>
                      <a:pt x="46958" y="16764"/>
                      <a:pt x="46958" y="8668"/>
                      <a:pt x="42005" y="3715"/>
                    </a:cubicBezTo>
                    <a:cubicBezTo>
                      <a:pt x="37052" y="-1238"/>
                      <a:pt x="28956" y="-1238"/>
                      <a:pt x="24003" y="3715"/>
                    </a:cubicBezTo>
                    <a:lnTo>
                      <a:pt x="3715" y="24003"/>
                    </a:lnTo>
                    <a:cubicBezTo>
                      <a:pt x="-1238" y="28956"/>
                      <a:pt x="-1238" y="37052"/>
                      <a:pt x="3715" y="42005"/>
                    </a:cubicBezTo>
                    <a:cubicBezTo>
                      <a:pt x="6286" y="44482"/>
                      <a:pt x="9525" y="45720"/>
                      <a:pt x="12763" y="45720"/>
                    </a:cubicBezTo>
                    <a:lnTo>
                      <a:pt x="12763" y="457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B837011-C720-4BAC-AC2B-867AD851D7B7}"/>
                  </a:ext>
                </a:extLst>
              </p:cNvPr>
              <p:cNvSpPr/>
              <p:nvPr/>
            </p:nvSpPr>
            <p:spPr>
              <a:xfrm>
                <a:off x="920877" y="2135315"/>
                <a:ext cx="25335" cy="25335"/>
              </a:xfrm>
              <a:custGeom>
                <a:avLst/>
                <a:gdLst>
                  <a:gd name="connsiteX0" fmla="*/ 952 w 25335"/>
                  <a:gd name="connsiteY0" fmla="*/ 17525 h 25335"/>
                  <a:gd name="connsiteX1" fmla="*/ 17525 w 25335"/>
                  <a:gd name="connsiteY1" fmla="*/ 24383 h 25335"/>
                  <a:gd name="connsiteX2" fmla="*/ 24383 w 25335"/>
                  <a:gd name="connsiteY2" fmla="*/ 7810 h 25335"/>
                  <a:gd name="connsiteX3" fmla="*/ 7810 w 25335"/>
                  <a:gd name="connsiteY3" fmla="*/ 952 h 25335"/>
                  <a:gd name="connsiteX4" fmla="*/ 952 w 25335"/>
                  <a:gd name="connsiteY4" fmla="*/ 17525 h 25335"/>
                  <a:gd name="connsiteX5" fmla="*/ 952 w 25335"/>
                  <a:gd name="connsiteY5" fmla="*/ 17525 h 2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35" h="25335">
                    <a:moveTo>
                      <a:pt x="952" y="17525"/>
                    </a:moveTo>
                    <a:cubicBezTo>
                      <a:pt x="3619" y="23907"/>
                      <a:pt x="11144" y="27050"/>
                      <a:pt x="17525" y="24383"/>
                    </a:cubicBezTo>
                    <a:cubicBezTo>
                      <a:pt x="23907" y="21716"/>
                      <a:pt x="27050" y="14192"/>
                      <a:pt x="24383" y="7810"/>
                    </a:cubicBezTo>
                    <a:cubicBezTo>
                      <a:pt x="21716" y="1428"/>
                      <a:pt x="14192" y="-1715"/>
                      <a:pt x="7810" y="952"/>
                    </a:cubicBezTo>
                    <a:cubicBezTo>
                      <a:pt x="1428" y="3524"/>
                      <a:pt x="-1715" y="11048"/>
                      <a:pt x="952" y="17525"/>
                    </a:cubicBezTo>
                    <a:lnTo>
                      <a:pt x="952" y="17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BF350FE-7BCD-4726-B9D2-C94410FE8614}"/>
              </a:ext>
            </a:extLst>
          </p:cNvPr>
          <p:cNvSpPr/>
          <p:nvPr/>
        </p:nvSpPr>
        <p:spPr>
          <a:xfrm rot="13500000">
            <a:off x="10915703" y="-147626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40F0102-5596-4BFF-8A24-EEF1577E5615}"/>
              </a:ext>
            </a:extLst>
          </p:cNvPr>
          <p:cNvSpPr/>
          <p:nvPr/>
        </p:nvSpPr>
        <p:spPr>
          <a:xfrm rot="13500000">
            <a:off x="4044600" y="6084195"/>
            <a:ext cx="338320" cy="18094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ACADF13-29CD-41AD-8DD9-DEE41073DDC6}"/>
              </a:ext>
            </a:extLst>
          </p:cNvPr>
          <p:cNvSpPr/>
          <p:nvPr/>
        </p:nvSpPr>
        <p:spPr>
          <a:xfrm rot="13500000">
            <a:off x="-34127" y="2125056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04C0615-40AE-4948-A261-77B74EF90B0B}"/>
              </a:ext>
            </a:extLst>
          </p:cNvPr>
          <p:cNvSpPr/>
          <p:nvPr/>
        </p:nvSpPr>
        <p:spPr>
          <a:xfrm rot="13500000">
            <a:off x="12052658" y="4503386"/>
            <a:ext cx="278680" cy="971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B0538E-C3DC-4B7A-A48B-27619B54538A}"/>
              </a:ext>
            </a:extLst>
          </p:cNvPr>
          <p:cNvSpPr txBox="1"/>
          <p:nvPr/>
        </p:nvSpPr>
        <p:spPr>
          <a:xfrm>
            <a:off x="4399281" y="75687"/>
            <a:ext cx="747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Module Description</a:t>
            </a: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D643994E-EBBB-4371-BB90-03B56799BD64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53CB6E-98C0-49CC-B692-98F66573A52B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20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42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/>
      <p:bldP spid="53" grpId="0" animBg="1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9259305-B842-471A-976D-043A16C2AB21}"/>
              </a:ext>
            </a:extLst>
          </p:cNvPr>
          <p:cNvGrpSpPr/>
          <p:nvPr/>
        </p:nvGrpSpPr>
        <p:grpSpPr>
          <a:xfrm>
            <a:off x="6582757" y="1159525"/>
            <a:ext cx="5091017" cy="1473303"/>
            <a:chOff x="6651125" y="1362659"/>
            <a:chExt cx="5091017" cy="14733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D78E70-803E-45AE-83B9-89CF61C783F1}"/>
                </a:ext>
              </a:extLst>
            </p:cNvPr>
            <p:cNvSpPr txBox="1"/>
            <p:nvPr/>
          </p:nvSpPr>
          <p:spPr>
            <a:xfrm>
              <a:off x="6651125" y="1362659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Cloud Menu Manager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8D2A18-046A-409E-91C2-67B36FF52282}"/>
                </a:ext>
              </a:extLst>
            </p:cNvPr>
            <p:cNvSpPr txBox="1"/>
            <p:nvPr/>
          </p:nvSpPr>
          <p:spPr>
            <a:xfrm>
              <a:off x="6651125" y="1809271"/>
              <a:ext cx="5091017" cy="102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ea typeface="Calibri" panose="020F0502020204030204" pitchFamily="34" charset="0"/>
                </a:rPr>
                <a:t>Menu in the app will be fetched from the cloud database only showing the available items on a particular time of the day.</a:t>
              </a:r>
              <a:endPara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E7378D-9B19-4469-94FD-0EF2D30929CF}"/>
              </a:ext>
            </a:extLst>
          </p:cNvPr>
          <p:cNvGrpSpPr/>
          <p:nvPr/>
        </p:nvGrpSpPr>
        <p:grpSpPr>
          <a:xfrm>
            <a:off x="6556728" y="2855845"/>
            <a:ext cx="5143419" cy="1789175"/>
            <a:chOff x="6651126" y="1422370"/>
            <a:chExt cx="5143419" cy="17891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7ADF55-5AFD-49B9-9556-0FD9ADFC3421}"/>
                </a:ext>
              </a:extLst>
            </p:cNvPr>
            <p:cNvSpPr txBox="1"/>
            <p:nvPr/>
          </p:nvSpPr>
          <p:spPr>
            <a:xfrm>
              <a:off x="6651126" y="1422370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Session Creation System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6D4BD5-936F-4840-8992-2E3190CA721C}"/>
                </a:ext>
              </a:extLst>
            </p:cNvPr>
            <p:cNvSpPr txBox="1"/>
            <p:nvPr/>
          </p:nvSpPr>
          <p:spPr>
            <a:xfrm>
              <a:off x="6703528" y="1864766"/>
              <a:ext cx="5091017" cy="1346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ea typeface="Calibri" panose="020F0502020204030204" pitchFamily="34" charset="0"/>
                </a:rPr>
                <a:t>Once the user gains access to the menu and orders something a session will be created for the same having information of the table number, date, time and item of the order.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E31966-8CAE-4387-B8B6-15314504D6CA}"/>
              </a:ext>
            </a:extLst>
          </p:cNvPr>
          <p:cNvGrpSpPr/>
          <p:nvPr/>
        </p:nvGrpSpPr>
        <p:grpSpPr>
          <a:xfrm>
            <a:off x="6556728" y="4782463"/>
            <a:ext cx="5213259" cy="1801101"/>
            <a:chOff x="6651125" y="1362659"/>
            <a:chExt cx="5213259" cy="180110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F1CEC2-A6BE-40AB-BFD0-A292BB5FEF85}"/>
                </a:ext>
              </a:extLst>
            </p:cNvPr>
            <p:cNvSpPr txBox="1"/>
            <p:nvPr/>
          </p:nvSpPr>
          <p:spPr>
            <a:xfrm>
              <a:off x="6651125" y="1362659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Notification System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4FE1B2-C4F5-469F-8DEF-4493C512E8E2}"/>
                </a:ext>
              </a:extLst>
            </p:cNvPr>
            <p:cNvSpPr txBox="1"/>
            <p:nvPr/>
          </p:nvSpPr>
          <p:spPr>
            <a:xfrm>
              <a:off x="6651125" y="1816981"/>
              <a:ext cx="5213259" cy="1346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ea typeface="Calibri" panose="020F0502020204030204" pitchFamily="34" charset="0"/>
                </a:rPr>
                <a:t>After placing the order the customer will get the notification for the approximate wait before the item is served to him. Also a notification is sent to the staff about the order placed by the customer.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21F23B-E924-46D9-B7A3-AAAEFE01AE81}"/>
              </a:ext>
            </a:extLst>
          </p:cNvPr>
          <p:cNvGrpSpPr/>
          <p:nvPr/>
        </p:nvGrpSpPr>
        <p:grpSpPr>
          <a:xfrm>
            <a:off x="5691445" y="2972656"/>
            <a:ext cx="729991" cy="729991"/>
            <a:chOff x="5805672" y="2432303"/>
            <a:chExt cx="580655" cy="5806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AE2C513-C796-4F31-9D29-E9DC93221AE1}"/>
                </a:ext>
              </a:extLst>
            </p:cNvPr>
            <p:cNvSpPr/>
            <p:nvPr/>
          </p:nvSpPr>
          <p:spPr>
            <a:xfrm>
              <a:off x="5805672" y="2432303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35" name="Graphic 1">
              <a:extLst>
                <a:ext uri="{FF2B5EF4-FFF2-40B4-BE49-F238E27FC236}">
                  <a16:creationId xmlns:a16="http://schemas.microsoft.com/office/drawing/2014/main" id="{19EF0F91-A392-4804-A71B-DF04E698D198}"/>
                </a:ext>
              </a:extLst>
            </p:cNvPr>
            <p:cNvGrpSpPr/>
            <p:nvPr/>
          </p:nvGrpSpPr>
          <p:grpSpPr>
            <a:xfrm>
              <a:off x="5949777" y="2564903"/>
              <a:ext cx="292444" cy="315455"/>
              <a:chOff x="7271289" y="5303255"/>
              <a:chExt cx="603789" cy="651298"/>
            </a:xfrm>
            <a:solidFill>
              <a:schemeClr val="bg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D2B4AF7-CB14-461E-BE41-FC4364384A44}"/>
                  </a:ext>
                </a:extLst>
              </p:cNvPr>
              <p:cNvSpPr/>
              <p:nvPr/>
            </p:nvSpPr>
            <p:spPr>
              <a:xfrm>
                <a:off x="7271289" y="5303255"/>
                <a:ext cx="603789" cy="651298"/>
              </a:xfrm>
              <a:custGeom>
                <a:avLst/>
                <a:gdLst>
                  <a:gd name="connsiteX0" fmla="*/ 584549 w 603789"/>
                  <a:gd name="connsiteY0" fmla="*/ 419365 h 651298"/>
                  <a:gd name="connsiteX1" fmla="*/ 603790 w 603789"/>
                  <a:gd name="connsiteY1" fmla="*/ 317923 h 651298"/>
                  <a:gd name="connsiteX2" fmla="*/ 591026 w 603789"/>
                  <a:gd name="connsiteY2" fmla="*/ 305160 h 651298"/>
                  <a:gd name="connsiteX3" fmla="*/ 561022 w 603789"/>
                  <a:gd name="connsiteY3" fmla="*/ 305160 h 651298"/>
                  <a:gd name="connsiteX4" fmla="*/ 363474 w 603789"/>
                  <a:gd name="connsiteY4" fmla="*/ 119898 h 651298"/>
                  <a:gd name="connsiteX5" fmla="*/ 215360 w 603789"/>
                  <a:gd name="connsiteY5" fmla="*/ 186573 h 651298"/>
                  <a:gd name="connsiteX6" fmla="*/ 164878 w 603789"/>
                  <a:gd name="connsiteY6" fmla="*/ 177144 h 651298"/>
                  <a:gd name="connsiteX7" fmla="*/ 151066 w 603789"/>
                  <a:gd name="connsiteY7" fmla="*/ 177811 h 651298"/>
                  <a:gd name="connsiteX8" fmla="*/ 124777 w 603789"/>
                  <a:gd name="connsiteY8" fmla="*/ 10742 h 651298"/>
                  <a:gd name="connsiteX9" fmla="*/ 110204 w 603789"/>
                  <a:gd name="connsiteY9" fmla="*/ 169 h 651298"/>
                  <a:gd name="connsiteX10" fmla="*/ 99631 w 603789"/>
                  <a:gd name="connsiteY10" fmla="*/ 14743 h 651298"/>
                  <a:gd name="connsiteX11" fmla="*/ 126111 w 603789"/>
                  <a:gd name="connsiteY11" fmla="*/ 182668 h 651298"/>
                  <a:gd name="connsiteX12" fmla="*/ 110680 w 603789"/>
                  <a:gd name="connsiteY12" fmla="*/ 188098 h 651298"/>
                  <a:gd name="connsiteX13" fmla="*/ 40481 w 603789"/>
                  <a:gd name="connsiteY13" fmla="*/ 37031 h 651298"/>
                  <a:gd name="connsiteX14" fmla="*/ 23622 w 603789"/>
                  <a:gd name="connsiteY14" fmla="*/ 30840 h 651298"/>
                  <a:gd name="connsiteX15" fmla="*/ 17430 w 603789"/>
                  <a:gd name="connsiteY15" fmla="*/ 47699 h 651298"/>
                  <a:gd name="connsiteX16" fmla="*/ 88202 w 603789"/>
                  <a:gd name="connsiteY16" fmla="*/ 199909 h 651298"/>
                  <a:gd name="connsiteX17" fmla="*/ 24860 w 603789"/>
                  <a:gd name="connsiteY17" fmla="*/ 305065 h 651298"/>
                  <a:gd name="connsiteX18" fmla="*/ 12763 w 603789"/>
                  <a:gd name="connsiteY18" fmla="*/ 305065 h 651298"/>
                  <a:gd name="connsiteX19" fmla="*/ 0 w 603789"/>
                  <a:gd name="connsiteY19" fmla="*/ 317828 h 651298"/>
                  <a:gd name="connsiteX20" fmla="*/ 14383 w 603789"/>
                  <a:gd name="connsiteY20" fmla="*/ 404029 h 651298"/>
                  <a:gd name="connsiteX21" fmla="*/ 69723 w 603789"/>
                  <a:gd name="connsiteY21" fmla="*/ 517282 h 651298"/>
                  <a:gd name="connsiteX22" fmla="*/ 118681 w 603789"/>
                  <a:gd name="connsiteY22" fmla="*/ 570812 h 651298"/>
                  <a:gd name="connsiteX23" fmla="*/ 143256 w 603789"/>
                  <a:gd name="connsiteY23" fmla="*/ 583385 h 651298"/>
                  <a:gd name="connsiteX24" fmla="*/ 143256 w 603789"/>
                  <a:gd name="connsiteY24" fmla="*/ 638535 h 651298"/>
                  <a:gd name="connsiteX25" fmla="*/ 156020 w 603789"/>
                  <a:gd name="connsiteY25" fmla="*/ 651299 h 651298"/>
                  <a:gd name="connsiteX26" fmla="*/ 447865 w 603789"/>
                  <a:gd name="connsiteY26" fmla="*/ 651299 h 651298"/>
                  <a:gd name="connsiteX27" fmla="*/ 460629 w 603789"/>
                  <a:gd name="connsiteY27" fmla="*/ 638535 h 651298"/>
                  <a:gd name="connsiteX28" fmla="*/ 460629 w 603789"/>
                  <a:gd name="connsiteY28" fmla="*/ 583385 h 651298"/>
                  <a:gd name="connsiteX29" fmla="*/ 496824 w 603789"/>
                  <a:gd name="connsiteY29" fmla="*/ 559954 h 651298"/>
                  <a:gd name="connsiteX30" fmla="*/ 584549 w 603789"/>
                  <a:gd name="connsiteY30" fmla="*/ 419365 h 651298"/>
                  <a:gd name="connsiteX31" fmla="*/ 584549 w 603789"/>
                  <a:gd name="connsiteY31" fmla="*/ 419365 h 651298"/>
                  <a:gd name="connsiteX32" fmla="*/ 477964 w 603789"/>
                  <a:gd name="connsiteY32" fmla="*/ 542809 h 651298"/>
                  <a:gd name="connsiteX33" fmla="*/ 447770 w 603789"/>
                  <a:gd name="connsiteY33" fmla="*/ 559477 h 651298"/>
                  <a:gd name="connsiteX34" fmla="*/ 155924 w 603789"/>
                  <a:gd name="connsiteY34" fmla="*/ 559477 h 651298"/>
                  <a:gd name="connsiteX35" fmla="*/ 124873 w 603789"/>
                  <a:gd name="connsiteY35" fmla="*/ 541951 h 651298"/>
                  <a:gd name="connsiteX36" fmla="*/ 83915 w 603789"/>
                  <a:gd name="connsiteY36" fmla="*/ 493183 h 651298"/>
                  <a:gd name="connsiteX37" fmla="*/ 519874 w 603789"/>
                  <a:gd name="connsiteY37" fmla="*/ 493183 h 651298"/>
                  <a:gd name="connsiteX38" fmla="*/ 477964 w 603789"/>
                  <a:gd name="connsiteY38" fmla="*/ 542809 h 651298"/>
                  <a:gd name="connsiteX39" fmla="*/ 477964 w 603789"/>
                  <a:gd name="connsiteY39" fmla="*/ 542809 h 651298"/>
                  <a:gd name="connsiteX40" fmla="*/ 575881 w 603789"/>
                  <a:gd name="connsiteY40" fmla="*/ 345736 h 651298"/>
                  <a:gd name="connsiteX41" fmla="*/ 563213 w 603789"/>
                  <a:gd name="connsiteY41" fmla="*/ 402601 h 651298"/>
                  <a:gd name="connsiteX42" fmla="*/ 348519 w 603789"/>
                  <a:gd name="connsiteY42" fmla="*/ 402601 h 651298"/>
                  <a:gd name="connsiteX43" fmla="*/ 335756 w 603789"/>
                  <a:gd name="connsiteY43" fmla="*/ 415364 h 651298"/>
                  <a:gd name="connsiteX44" fmla="*/ 335756 w 603789"/>
                  <a:gd name="connsiteY44" fmla="*/ 415840 h 651298"/>
                  <a:gd name="connsiteX45" fmla="*/ 348424 w 603789"/>
                  <a:gd name="connsiteY45" fmla="*/ 428032 h 651298"/>
                  <a:gd name="connsiteX46" fmla="*/ 349282 w 603789"/>
                  <a:gd name="connsiteY46" fmla="*/ 428032 h 651298"/>
                  <a:gd name="connsiteX47" fmla="*/ 554260 w 603789"/>
                  <a:gd name="connsiteY47" fmla="*/ 428032 h 651298"/>
                  <a:gd name="connsiteX48" fmla="*/ 535495 w 603789"/>
                  <a:gd name="connsiteY48" fmla="*/ 467752 h 651298"/>
                  <a:gd name="connsiteX49" fmla="*/ 68294 w 603789"/>
                  <a:gd name="connsiteY49" fmla="*/ 467752 h 651298"/>
                  <a:gd name="connsiteX50" fmla="*/ 49530 w 603789"/>
                  <a:gd name="connsiteY50" fmla="*/ 428032 h 651298"/>
                  <a:gd name="connsiteX51" fmla="*/ 236411 w 603789"/>
                  <a:gd name="connsiteY51" fmla="*/ 428032 h 651298"/>
                  <a:gd name="connsiteX52" fmla="*/ 249174 w 603789"/>
                  <a:gd name="connsiteY52" fmla="*/ 415269 h 651298"/>
                  <a:gd name="connsiteX53" fmla="*/ 236411 w 603789"/>
                  <a:gd name="connsiteY53" fmla="*/ 402505 h 651298"/>
                  <a:gd name="connsiteX54" fmla="*/ 40577 w 603789"/>
                  <a:gd name="connsiteY54" fmla="*/ 402505 h 651298"/>
                  <a:gd name="connsiteX55" fmla="*/ 26194 w 603789"/>
                  <a:gd name="connsiteY55" fmla="*/ 330592 h 651298"/>
                  <a:gd name="connsiteX56" fmla="*/ 577691 w 603789"/>
                  <a:gd name="connsiteY56" fmla="*/ 330592 h 651298"/>
                  <a:gd name="connsiteX57" fmla="*/ 575881 w 603789"/>
                  <a:gd name="connsiteY57" fmla="*/ 345736 h 651298"/>
                  <a:gd name="connsiteX58" fmla="*/ 575881 w 603789"/>
                  <a:gd name="connsiteY58" fmla="*/ 345736 h 651298"/>
                  <a:gd name="connsiteX59" fmla="*/ 306991 w 603789"/>
                  <a:gd name="connsiteY59" fmla="*/ 305160 h 651298"/>
                  <a:gd name="connsiteX60" fmla="*/ 363474 w 603789"/>
                  <a:gd name="connsiteY60" fmla="*/ 259916 h 651298"/>
                  <a:gd name="connsiteX61" fmla="*/ 419957 w 603789"/>
                  <a:gd name="connsiteY61" fmla="*/ 305160 h 651298"/>
                  <a:gd name="connsiteX62" fmla="*/ 306991 w 603789"/>
                  <a:gd name="connsiteY62" fmla="*/ 305160 h 651298"/>
                  <a:gd name="connsiteX63" fmla="*/ 445865 w 603789"/>
                  <a:gd name="connsiteY63" fmla="*/ 305160 h 651298"/>
                  <a:gd name="connsiteX64" fmla="*/ 363474 w 603789"/>
                  <a:gd name="connsiteY64" fmla="*/ 234485 h 651298"/>
                  <a:gd name="connsiteX65" fmla="*/ 296513 w 603789"/>
                  <a:gd name="connsiteY65" fmla="*/ 268298 h 651298"/>
                  <a:gd name="connsiteX66" fmla="*/ 280606 w 603789"/>
                  <a:gd name="connsiteY66" fmla="*/ 237913 h 651298"/>
                  <a:gd name="connsiteX67" fmla="*/ 363474 w 603789"/>
                  <a:gd name="connsiteY67" fmla="*/ 202671 h 651298"/>
                  <a:gd name="connsiteX68" fmla="*/ 478060 w 603789"/>
                  <a:gd name="connsiteY68" fmla="*/ 305160 h 651298"/>
                  <a:gd name="connsiteX69" fmla="*/ 445865 w 603789"/>
                  <a:gd name="connsiteY69" fmla="*/ 305160 h 651298"/>
                  <a:gd name="connsiteX70" fmla="*/ 108395 w 603789"/>
                  <a:gd name="connsiteY70" fmla="*/ 305160 h 651298"/>
                  <a:gd name="connsiteX71" fmla="*/ 164878 w 603789"/>
                  <a:gd name="connsiteY71" fmla="*/ 259916 h 651298"/>
                  <a:gd name="connsiteX72" fmla="*/ 221361 w 603789"/>
                  <a:gd name="connsiteY72" fmla="*/ 305160 h 651298"/>
                  <a:gd name="connsiteX73" fmla="*/ 108395 w 603789"/>
                  <a:gd name="connsiteY73" fmla="*/ 305160 h 651298"/>
                  <a:gd name="connsiteX74" fmla="*/ 363474 w 603789"/>
                  <a:gd name="connsiteY74" fmla="*/ 145330 h 651298"/>
                  <a:gd name="connsiteX75" fmla="*/ 535591 w 603789"/>
                  <a:gd name="connsiteY75" fmla="*/ 305160 h 651298"/>
                  <a:gd name="connsiteX76" fmla="*/ 503587 w 603789"/>
                  <a:gd name="connsiteY76" fmla="*/ 305160 h 651298"/>
                  <a:gd name="connsiteX77" fmla="*/ 363474 w 603789"/>
                  <a:gd name="connsiteY77" fmla="*/ 177239 h 651298"/>
                  <a:gd name="connsiteX78" fmla="*/ 264319 w 603789"/>
                  <a:gd name="connsiteY78" fmla="*/ 218197 h 651298"/>
                  <a:gd name="connsiteX79" fmla="*/ 239268 w 603789"/>
                  <a:gd name="connsiteY79" fmla="*/ 198194 h 651298"/>
                  <a:gd name="connsiteX80" fmla="*/ 363474 w 603789"/>
                  <a:gd name="connsiteY80" fmla="*/ 145330 h 651298"/>
                  <a:gd name="connsiteX81" fmla="*/ 363474 w 603789"/>
                  <a:gd name="connsiteY81" fmla="*/ 145330 h 651298"/>
                  <a:gd name="connsiteX82" fmla="*/ 164878 w 603789"/>
                  <a:gd name="connsiteY82" fmla="*/ 202671 h 651298"/>
                  <a:gd name="connsiteX83" fmla="*/ 279368 w 603789"/>
                  <a:gd name="connsiteY83" fmla="*/ 305160 h 651298"/>
                  <a:gd name="connsiteX84" fmla="*/ 247269 w 603789"/>
                  <a:gd name="connsiteY84" fmla="*/ 305160 h 651298"/>
                  <a:gd name="connsiteX85" fmla="*/ 164878 w 603789"/>
                  <a:gd name="connsiteY85" fmla="*/ 234485 h 651298"/>
                  <a:gd name="connsiteX86" fmla="*/ 82486 w 603789"/>
                  <a:gd name="connsiteY86" fmla="*/ 305160 h 651298"/>
                  <a:gd name="connsiteX87" fmla="*/ 50292 w 603789"/>
                  <a:gd name="connsiteY87" fmla="*/ 305160 h 651298"/>
                  <a:gd name="connsiteX88" fmla="*/ 164878 w 603789"/>
                  <a:gd name="connsiteY88" fmla="*/ 202671 h 651298"/>
                  <a:gd name="connsiteX89" fmla="*/ 164878 w 603789"/>
                  <a:gd name="connsiteY89" fmla="*/ 202671 h 651298"/>
                  <a:gd name="connsiteX90" fmla="*/ 168593 w 603789"/>
                  <a:gd name="connsiteY90" fmla="*/ 625962 h 651298"/>
                  <a:gd name="connsiteX91" fmla="*/ 168593 w 603789"/>
                  <a:gd name="connsiteY91" fmla="*/ 585004 h 651298"/>
                  <a:gd name="connsiteX92" fmla="*/ 435007 w 603789"/>
                  <a:gd name="connsiteY92" fmla="*/ 585004 h 651298"/>
                  <a:gd name="connsiteX93" fmla="*/ 435007 w 603789"/>
                  <a:gd name="connsiteY93" fmla="*/ 625962 h 651298"/>
                  <a:gd name="connsiteX94" fmla="*/ 168593 w 603789"/>
                  <a:gd name="connsiteY94" fmla="*/ 625962 h 65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603789" h="651298">
                    <a:moveTo>
                      <a:pt x="584549" y="419365"/>
                    </a:moveTo>
                    <a:cubicBezTo>
                      <a:pt x="595408" y="387265"/>
                      <a:pt x="603790" y="352118"/>
                      <a:pt x="603790" y="317923"/>
                    </a:cubicBezTo>
                    <a:cubicBezTo>
                      <a:pt x="603790" y="310875"/>
                      <a:pt x="598075" y="305160"/>
                      <a:pt x="591026" y="305160"/>
                    </a:cubicBezTo>
                    <a:lnTo>
                      <a:pt x="561022" y="305160"/>
                    </a:lnTo>
                    <a:cubicBezTo>
                      <a:pt x="554450" y="201909"/>
                      <a:pt x="468344" y="119898"/>
                      <a:pt x="363474" y="119898"/>
                    </a:cubicBezTo>
                    <a:cubicBezTo>
                      <a:pt x="306514" y="119898"/>
                      <a:pt x="253079" y="144092"/>
                      <a:pt x="215360" y="186573"/>
                    </a:cubicBezTo>
                    <a:cubicBezTo>
                      <a:pt x="199263" y="180382"/>
                      <a:pt x="182309" y="177144"/>
                      <a:pt x="164878" y="177144"/>
                    </a:cubicBezTo>
                    <a:cubicBezTo>
                      <a:pt x="160211" y="177144"/>
                      <a:pt x="155543" y="177335"/>
                      <a:pt x="151066" y="177811"/>
                    </a:cubicBezTo>
                    <a:lnTo>
                      <a:pt x="124777" y="10742"/>
                    </a:lnTo>
                    <a:cubicBezTo>
                      <a:pt x="123730" y="3789"/>
                      <a:pt x="117157" y="-974"/>
                      <a:pt x="110204" y="169"/>
                    </a:cubicBezTo>
                    <a:cubicBezTo>
                      <a:pt x="103251" y="1217"/>
                      <a:pt x="98488" y="7789"/>
                      <a:pt x="99631" y="14743"/>
                    </a:cubicBezTo>
                    <a:lnTo>
                      <a:pt x="126111" y="182668"/>
                    </a:lnTo>
                    <a:cubicBezTo>
                      <a:pt x="120872" y="184192"/>
                      <a:pt x="115728" y="186002"/>
                      <a:pt x="110680" y="188098"/>
                    </a:cubicBezTo>
                    <a:lnTo>
                      <a:pt x="40481" y="37031"/>
                    </a:lnTo>
                    <a:cubicBezTo>
                      <a:pt x="37529" y="30649"/>
                      <a:pt x="29909" y="27887"/>
                      <a:pt x="23622" y="30840"/>
                    </a:cubicBezTo>
                    <a:cubicBezTo>
                      <a:pt x="17240" y="33793"/>
                      <a:pt x="14478" y="41413"/>
                      <a:pt x="17430" y="47699"/>
                    </a:cubicBezTo>
                    <a:lnTo>
                      <a:pt x="88202" y="199909"/>
                    </a:lnTo>
                    <a:cubicBezTo>
                      <a:pt x="53054" y="222864"/>
                      <a:pt x="28860" y="261059"/>
                      <a:pt x="24860" y="305065"/>
                    </a:cubicBezTo>
                    <a:lnTo>
                      <a:pt x="12763" y="305065"/>
                    </a:lnTo>
                    <a:cubicBezTo>
                      <a:pt x="5715" y="305065"/>
                      <a:pt x="0" y="310780"/>
                      <a:pt x="0" y="317828"/>
                    </a:cubicBezTo>
                    <a:cubicBezTo>
                      <a:pt x="0" y="346689"/>
                      <a:pt x="6286" y="376407"/>
                      <a:pt x="14383" y="404029"/>
                    </a:cubicBezTo>
                    <a:cubicBezTo>
                      <a:pt x="26289" y="444511"/>
                      <a:pt x="44672" y="483182"/>
                      <a:pt x="69723" y="517282"/>
                    </a:cubicBezTo>
                    <a:cubicBezTo>
                      <a:pt x="84011" y="536808"/>
                      <a:pt x="100489" y="554810"/>
                      <a:pt x="118681" y="570812"/>
                    </a:cubicBezTo>
                    <a:cubicBezTo>
                      <a:pt x="125730" y="577003"/>
                      <a:pt x="134207" y="581385"/>
                      <a:pt x="143256" y="583385"/>
                    </a:cubicBezTo>
                    <a:lnTo>
                      <a:pt x="143256" y="638535"/>
                    </a:lnTo>
                    <a:cubicBezTo>
                      <a:pt x="143256" y="645583"/>
                      <a:pt x="148971" y="651299"/>
                      <a:pt x="156020" y="651299"/>
                    </a:cubicBezTo>
                    <a:lnTo>
                      <a:pt x="447865" y="651299"/>
                    </a:lnTo>
                    <a:cubicBezTo>
                      <a:pt x="454914" y="651299"/>
                      <a:pt x="460629" y="645583"/>
                      <a:pt x="460629" y="638535"/>
                    </a:cubicBezTo>
                    <a:lnTo>
                      <a:pt x="460629" y="583385"/>
                    </a:lnTo>
                    <a:cubicBezTo>
                      <a:pt x="475488" y="579956"/>
                      <a:pt x="486251" y="570336"/>
                      <a:pt x="496824" y="559954"/>
                    </a:cubicBezTo>
                    <a:cubicBezTo>
                      <a:pt x="537020" y="521187"/>
                      <a:pt x="566642" y="472323"/>
                      <a:pt x="584549" y="419365"/>
                    </a:cubicBezTo>
                    <a:lnTo>
                      <a:pt x="584549" y="419365"/>
                    </a:lnTo>
                    <a:close/>
                    <a:moveTo>
                      <a:pt x="477964" y="542809"/>
                    </a:moveTo>
                    <a:cubicBezTo>
                      <a:pt x="469202" y="551191"/>
                      <a:pt x="460629" y="559477"/>
                      <a:pt x="447770" y="559477"/>
                    </a:cubicBezTo>
                    <a:lnTo>
                      <a:pt x="155924" y="559477"/>
                    </a:lnTo>
                    <a:cubicBezTo>
                      <a:pt x="142589" y="559477"/>
                      <a:pt x="133826" y="550619"/>
                      <a:pt x="124873" y="541951"/>
                    </a:cubicBezTo>
                    <a:cubicBezTo>
                      <a:pt x="108680" y="526235"/>
                      <a:pt x="95155" y="509757"/>
                      <a:pt x="83915" y="493183"/>
                    </a:cubicBezTo>
                    <a:lnTo>
                      <a:pt x="519874" y="493183"/>
                    </a:lnTo>
                    <a:cubicBezTo>
                      <a:pt x="507682" y="511186"/>
                      <a:pt x="493680" y="527854"/>
                      <a:pt x="477964" y="542809"/>
                    </a:cubicBezTo>
                    <a:lnTo>
                      <a:pt x="477964" y="542809"/>
                    </a:lnTo>
                    <a:close/>
                    <a:moveTo>
                      <a:pt x="575881" y="345736"/>
                    </a:moveTo>
                    <a:cubicBezTo>
                      <a:pt x="573214" y="364977"/>
                      <a:pt x="568928" y="384027"/>
                      <a:pt x="563213" y="402601"/>
                    </a:cubicBezTo>
                    <a:lnTo>
                      <a:pt x="348519" y="402601"/>
                    </a:lnTo>
                    <a:cubicBezTo>
                      <a:pt x="341471" y="402601"/>
                      <a:pt x="335756" y="408316"/>
                      <a:pt x="335756" y="415364"/>
                    </a:cubicBezTo>
                    <a:cubicBezTo>
                      <a:pt x="335756" y="415555"/>
                      <a:pt x="335756" y="415745"/>
                      <a:pt x="335756" y="415840"/>
                    </a:cubicBezTo>
                    <a:cubicBezTo>
                      <a:pt x="336042" y="422603"/>
                      <a:pt x="341566" y="428032"/>
                      <a:pt x="348424" y="428032"/>
                    </a:cubicBezTo>
                    <a:cubicBezTo>
                      <a:pt x="348710" y="428032"/>
                      <a:pt x="348996" y="428032"/>
                      <a:pt x="349282" y="428032"/>
                    </a:cubicBezTo>
                    <a:lnTo>
                      <a:pt x="554260" y="428032"/>
                    </a:lnTo>
                    <a:cubicBezTo>
                      <a:pt x="548830" y="441653"/>
                      <a:pt x="542639" y="454988"/>
                      <a:pt x="535495" y="467752"/>
                    </a:cubicBezTo>
                    <a:lnTo>
                      <a:pt x="68294" y="467752"/>
                    </a:lnTo>
                    <a:cubicBezTo>
                      <a:pt x="61150" y="454893"/>
                      <a:pt x="54959" y="441653"/>
                      <a:pt x="49530" y="428032"/>
                    </a:cubicBezTo>
                    <a:lnTo>
                      <a:pt x="236411" y="428032"/>
                    </a:lnTo>
                    <a:cubicBezTo>
                      <a:pt x="243459" y="428032"/>
                      <a:pt x="249174" y="422317"/>
                      <a:pt x="249174" y="415269"/>
                    </a:cubicBezTo>
                    <a:cubicBezTo>
                      <a:pt x="249174" y="408220"/>
                      <a:pt x="243459" y="402505"/>
                      <a:pt x="236411" y="402505"/>
                    </a:cubicBezTo>
                    <a:lnTo>
                      <a:pt x="40577" y="402505"/>
                    </a:lnTo>
                    <a:cubicBezTo>
                      <a:pt x="33338" y="379169"/>
                      <a:pt x="28289" y="354976"/>
                      <a:pt x="26194" y="330592"/>
                    </a:cubicBezTo>
                    <a:lnTo>
                      <a:pt x="577691" y="330592"/>
                    </a:lnTo>
                    <a:cubicBezTo>
                      <a:pt x="577119" y="335640"/>
                      <a:pt x="576548" y="340688"/>
                      <a:pt x="575881" y="345736"/>
                    </a:cubicBezTo>
                    <a:lnTo>
                      <a:pt x="575881" y="345736"/>
                    </a:lnTo>
                    <a:close/>
                    <a:moveTo>
                      <a:pt x="306991" y="305160"/>
                    </a:moveTo>
                    <a:cubicBezTo>
                      <a:pt x="312801" y="279347"/>
                      <a:pt x="335946" y="259916"/>
                      <a:pt x="363474" y="259916"/>
                    </a:cubicBezTo>
                    <a:cubicBezTo>
                      <a:pt x="391001" y="259916"/>
                      <a:pt x="414147" y="279252"/>
                      <a:pt x="419957" y="305160"/>
                    </a:cubicBezTo>
                    <a:lnTo>
                      <a:pt x="306991" y="305160"/>
                    </a:lnTo>
                    <a:close/>
                    <a:moveTo>
                      <a:pt x="445865" y="305160"/>
                    </a:moveTo>
                    <a:cubicBezTo>
                      <a:pt x="439769" y="265250"/>
                      <a:pt x="405098" y="234485"/>
                      <a:pt x="363474" y="234485"/>
                    </a:cubicBezTo>
                    <a:cubicBezTo>
                      <a:pt x="336042" y="234485"/>
                      <a:pt x="311753" y="247819"/>
                      <a:pt x="296513" y="268298"/>
                    </a:cubicBezTo>
                    <a:cubicBezTo>
                      <a:pt x="292512" y="257535"/>
                      <a:pt x="287178" y="247343"/>
                      <a:pt x="280606" y="237913"/>
                    </a:cubicBezTo>
                    <a:cubicBezTo>
                      <a:pt x="302323" y="215435"/>
                      <a:pt x="332041" y="202671"/>
                      <a:pt x="363474" y="202671"/>
                    </a:cubicBezTo>
                    <a:cubicBezTo>
                      <a:pt x="422720" y="202671"/>
                      <a:pt x="471678" y="247629"/>
                      <a:pt x="478060" y="305160"/>
                    </a:cubicBezTo>
                    <a:lnTo>
                      <a:pt x="445865" y="305160"/>
                    </a:lnTo>
                    <a:close/>
                    <a:moveTo>
                      <a:pt x="108395" y="305160"/>
                    </a:moveTo>
                    <a:cubicBezTo>
                      <a:pt x="114205" y="279347"/>
                      <a:pt x="137350" y="259916"/>
                      <a:pt x="164878" y="259916"/>
                    </a:cubicBezTo>
                    <a:cubicBezTo>
                      <a:pt x="192405" y="259916"/>
                      <a:pt x="215551" y="279252"/>
                      <a:pt x="221361" y="305160"/>
                    </a:cubicBezTo>
                    <a:lnTo>
                      <a:pt x="108395" y="305160"/>
                    </a:lnTo>
                    <a:close/>
                    <a:moveTo>
                      <a:pt x="363474" y="145330"/>
                    </a:moveTo>
                    <a:cubicBezTo>
                      <a:pt x="454343" y="145330"/>
                      <a:pt x="529018" y="215911"/>
                      <a:pt x="535591" y="305160"/>
                    </a:cubicBezTo>
                    <a:lnTo>
                      <a:pt x="503587" y="305160"/>
                    </a:lnTo>
                    <a:cubicBezTo>
                      <a:pt x="497110" y="233532"/>
                      <a:pt x="436721" y="177239"/>
                      <a:pt x="363474" y="177239"/>
                    </a:cubicBezTo>
                    <a:cubicBezTo>
                      <a:pt x="326041" y="177239"/>
                      <a:pt x="290608" y="192003"/>
                      <a:pt x="264319" y="218197"/>
                    </a:cubicBezTo>
                    <a:cubicBezTo>
                      <a:pt x="256794" y="210577"/>
                      <a:pt x="248412" y="203814"/>
                      <a:pt x="239268" y="198194"/>
                    </a:cubicBezTo>
                    <a:cubicBezTo>
                      <a:pt x="271843" y="164476"/>
                      <a:pt x="316230" y="145330"/>
                      <a:pt x="363474" y="145330"/>
                    </a:cubicBezTo>
                    <a:lnTo>
                      <a:pt x="363474" y="145330"/>
                    </a:lnTo>
                    <a:close/>
                    <a:moveTo>
                      <a:pt x="164878" y="202671"/>
                    </a:moveTo>
                    <a:cubicBezTo>
                      <a:pt x="223361" y="202671"/>
                      <a:pt x="272796" y="247248"/>
                      <a:pt x="279368" y="305160"/>
                    </a:cubicBezTo>
                    <a:lnTo>
                      <a:pt x="247269" y="305160"/>
                    </a:lnTo>
                    <a:cubicBezTo>
                      <a:pt x="241078" y="265250"/>
                      <a:pt x="206502" y="234485"/>
                      <a:pt x="164878" y="234485"/>
                    </a:cubicBezTo>
                    <a:cubicBezTo>
                      <a:pt x="123254" y="234485"/>
                      <a:pt x="88678" y="265155"/>
                      <a:pt x="82486" y="305160"/>
                    </a:cubicBezTo>
                    <a:lnTo>
                      <a:pt x="50292" y="305160"/>
                    </a:lnTo>
                    <a:cubicBezTo>
                      <a:pt x="56674" y="247629"/>
                      <a:pt x="105632" y="202671"/>
                      <a:pt x="164878" y="202671"/>
                    </a:cubicBezTo>
                    <a:lnTo>
                      <a:pt x="164878" y="202671"/>
                    </a:lnTo>
                    <a:close/>
                    <a:moveTo>
                      <a:pt x="168593" y="625962"/>
                    </a:moveTo>
                    <a:lnTo>
                      <a:pt x="168593" y="585004"/>
                    </a:lnTo>
                    <a:lnTo>
                      <a:pt x="435007" y="585004"/>
                    </a:lnTo>
                    <a:lnTo>
                      <a:pt x="435007" y="625962"/>
                    </a:lnTo>
                    <a:lnTo>
                      <a:pt x="168593" y="6259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68991E5-6D8F-4477-B0BF-8BCE6183DA67}"/>
                  </a:ext>
                </a:extLst>
              </p:cNvPr>
              <p:cNvSpPr/>
              <p:nvPr/>
            </p:nvSpPr>
            <p:spPr>
              <a:xfrm>
                <a:off x="7551515" y="5705856"/>
                <a:ext cx="25295" cy="25335"/>
              </a:xfrm>
              <a:custGeom>
                <a:avLst/>
                <a:gdLst>
                  <a:gd name="connsiteX0" fmla="*/ 24383 w 25295"/>
                  <a:gd name="connsiteY0" fmla="*/ 7810 h 25335"/>
                  <a:gd name="connsiteX1" fmla="*/ 7810 w 25295"/>
                  <a:gd name="connsiteY1" fmla="*/ 952 h 25335"/>
                  <a:gd name="connsiteX2" fmla="*/ 952 w 25295"/>
                  <a:gd name="connsiteY2" fmla="*/ 17525 h 25335"/>
                  <a:gd name="connsiteX3" fmla="*/ 17526 w 25295"/>
                  <a:gd name="connsiteY3" fmla="*/ 24383 h 25335"/>
                  <a:gd name="connsiteX4" fmla="*/ 24383 w 25295"/>
                  <a:gd name="connsiteY4" fmla="*/ 7810 h 25335"/>
                  <a:gd name="connsiteX5" fmla="*/ 24383 w 25295"/>
                  <a:gd name="connsiteY5" fmla="*/ 7810 h 2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295" h="25335">
                    <a:moveTo>
                      <a:pt x="24383" y="7810"/>
                    </a:moveTo>
                    <a:cubicBezTo>
                      <a:pt x="21717" y="1428"/>
                      <a:pt x="14192" y="-1715"/>
                      <a:pt x="7810" y="952"/>
                    </a:cubicBezTo>
                    <a:cubicBezTo>
                      <a:pt x="1428" y="3619"/>
                      <a:pt x="-1715" y="11144"/>
                      <a:pt x="952" y="17525"/>
                    </a:cubicBezTo>
                    <a:cubicBezTo>
                      <a:pt x="3619" y="23907"/>
                      <a:pt x="11144" y="27050"/>
                      <a:pt x="17526" y="24383"/>
                    </a:cubicBezTo>
                    <a:cubicBezTo>
                      <a:pt x="23907" y="21811"/>
                      <a:pt x="26955" y="14287"/>
                      <a:pt x="24383" y="7810"/>
                    </a:cubicBezTo>
                    <a:lnTo>
                      <a:pt x="24383" y="7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2283A9-E37F-489A-8F59-AE81F908D7D1}"/>
              </a:ext>
            </a:extLst>
          </p:cNvPr>
          <p:cNvGrpSpPr/>
          <p:nvPr/>
        </p:nvGrpSpPr>
        <p:grpSpPr>
          <a:xfrm>
            <a:off x="5739932" y="4879132"/>
            <a:ext cx="729991" cy="729991"/>
            <a:chOff x="5805672" y="3763813"/>
            <a:chExt cx="580655" cy="5806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F72E1A-E4E2-4F8A-8866-7F398B672CCC}"/>
                </a:ext>
              </a:extLst>
            </p:cNvPr>
            <p:cNvSpPr/>
            <p:nvPr/>
          </p:nvSpPr>
          <p:spPr>
            <a:xfrm>
              <a:off x="5805672" y="3763813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38" name="Graphic 1">
              <a:extLst>
                <a:ext uri="{FF2B5EF4-FFF2-40B4-BE49-F238E27FC236}">
                  <a16:creationId xmlns:a16="http://schemas.microsoft.com/office/drawing/2014/main" id="{2C7AABB8-B116-486F-BD87-218FDC0A6B09}"/>
                </a:ext>
              </a:extLst>
            </p:cNvPr>
            <p:cNvGrpSpPr/>
            <p:nvPr/>
          </p:nvGrpSpPr>
          <p:grpSpPr>
            <a:xfrm>
              <a:off x="5955669" y="3896397"/>
              <a:ext cx="280661" cy="315487"/>
              <a:chOff x="1874043" y="4177808"/>
              <a:chExt cx="579464" cy="651366"/>
            </a:xfrm>
            <a:solidFill>
              <a:schemeClr val="bg1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75AE69-8451-4C8D-95BD-5EA8C150F83E}"/>
                  </a:ext>
                </a:extLst>
              </p:cNvPr>
              <p:cNvSpPr/>
              <p:nvPr/>
            </p:nvSpPr>
            <p:spPr>
              <a:xfrm>
                <a:off x="1874043" y="4177808"/>
                <a:ext cx="579464" cy="651366"/>
              </a:xfrm>
              <a:custGeom>
                <a:avLst/>
                <a:gdLst>
                  <a:gd name="connsiteX0" fmla="*/ 559213 w 579464"/>
                  <a:gd name="connsiteY0" fmla="*/ 42433 h 651366"/>
                  <a:gd name="connsiteX1" fmla="*/ 535305 w 579464"/>
                  <a:gd name="connsiteY1" fmla="*/ 31384 h 651366"/>
                  <a:gd name="connsiteX2" fmla="*/ 518732 w 579464"/>
                  <a:gd name="connsiteY2" fmla="*/ 10905 h 651366"/>
                  <a:gd name="connsiteX3" fmla="*/ 443198 w 579464"/>
                  <a:gd name="connsiteY3" fmla="*/ 20906 h 651366"/>
                  <a:gd name="connsiteX4" fmla="*/ 437769 w 579464"/>
                  <a:gd name="connsiteY4" fmla="*/ 79104 h 651366"/>
                  <a:gd name="connsiteX5" fmla="*/ 436626 w 579464"/>
                  <a:gd name="connsiteY5" fmla="*/ 90058 h 651366"/>
                  <a:gd name="connsiteX6" fmla="*/ 385763 w 579464"/>
                  <a:gd name="connsiteY6" fmla="*/ 156066 h 651366"/>
                  <a:gd name="connsiteX7" fmla="*/ 346138 w 579464"/>
                  <a:gd name="connsiteY7" fmla="*/ 159686 h 651366"/>
                  <a:gd name="connsiteX8" fmla="*/ 269367 w 579464"/>
                  <a:gd name="connsiteY8" fmla="*/ 211025 h 651366"/>
                  <a:gd name="connsiteX9" fmla="*/ 236220 w 579464"/>
                  <a:gd name="connsiteY9" fmla="*/ 153494 h 651366"/>
                  <a:gd name="connsiteX10" fmla="*/ 72390 w 579464"/>
                  <a:gd name="connsiteY10" fmla="*/ 89677 h 651366"/>
                  <a:gd name="connsiteX11" fmla="*/ 33052 w 579464"/>
                  <a:gd name="connsiteY11" fmla="*/ 89963 h 651366"/>
                  <a:gd name="connsiteX12" fmla="*/ 0 w 579464"/>
                  <a:gd name="connsiteY12" fmla="*/ 139207 h 651366"/>
                  <a:gd name="connsiteX13" fmla="*/ 17431 w 579464"/>
                  <a:gd name="connsiteY13" fmla="*/ 178355 h 651366"/>
                  <a:gd name="connsiteX14" fmla="*/ 94964 w 579464"/>
                  <a:gd name="connsiteY14" fmla="*/ 248744 h 651366"/>
                  <a:gd name="connsiteX15" fmla="*/ 104013 w 579464"/>
                  <a:gd name="connsiteY15" fmla="*/ 268556 h 651366"/>
                  <a:gd name="connsiteX16" fmla="*/ 24003 w 579464"/>
                  <a:gd name="connsiteY16" fmla="*/ 268556 h 651366"/>
                  <a:gd name="connsiteX17" fmla="*/ 11240 w 579464"/>
                  <a:gd name="connsiteY17" fmla="*/ 281320 h 651366"/>
                  <a:gd name="connsiteX18" fmla="*/ 24003 w 579464"/>
                  <a:gd name="connsiteY18" fmla="*/ 294083 h 651366"/>
                  <a:gd name="connsiteX19" fmla="*/ 30956 w 579464"/>
                  <a:gd name="connsiteY19" fmla="*/ 294083 h 651366"/>
                  <a:gd name="connsiteX20" fmla="*/ 107061 w 579464"/>
                  <a:gd name="connsiteY20" fmla="*/ 641365 h 651366"/>
                  <a:gd name="connsiteX21" fmla="*/ 119444 w 579464"/>
                  <a:gd name="connsiteY21" fmla="*/ 651366 h 651366"/>
                  <a:gd name="connsiteX22" fmla="*/ 205550 w 579464"/>
                  <a:gd name="connsiteY22" fmla="*/ 651366 h 651366"/>
                  <a:gd name="connsiteX23" fmla="*/ 218313 w 579464"/>
                  <a:gd name="connsiteY23" fmla="*/ 638603 h 651366"/>
                  <a:gd name="connsiteX24" fmla="*/ 205550 w 579464"/>
                  <a:gd name="connsiteY24" fmla="*/ 625839 h 651366"/>
                  <a:gd name="connsiteX25" fmla="*/ 129731 w 579464"/>
                  <a:gd name="connsiteY25" fmla="*/ 625839 h 651366"/>
                  <a:gd name="connsiteX26" fmla="*/ 56960 w 579464"/>
                  <a:gd name="connsiteY26" fmla="*/ 294083 h 651366"/>
                  <a:gd name="connsiteX27" fmla="*/ 469487 w 579464"/>
                  <a:gd name="connsiteY27" fmla="*/ 294083 h 651366"/>
                  <a:gd name="connsiteX28" fmla="*/ 396716 w 579464"/>
                  <a:gd name="connsiteY28" fmla="*/ 625839 h 651366"/>
                  <a:gd name="connsiteX29" fmla="*/ 317945 w 579464"/>
                  <a:gd name="connsiteY29" fmla="*/ 625839 h 651366"/>
                  <a:gd name="connsiteX30" fmla="*/ 305181 w 579464"/>
                  <a:gd name="connsiteY30" fmla="*/ 638603 h 651366"/>
                  <a:gd name="connsiteX31" fmla="*/ 317945 w 579464"/>
                  <a:gd name="connsiteY31" fmla="*/ 651366 h 651366"/>
                  <a:gd name="connsiteX32" fmla="*/ 406908 w 579464"/>
                  <a:gd name="connsiteY32" fmla="*/ 651366 h 651366"/>
                  <a:gd name="connsiteX33" fmla="*/ 419291 w 579464"/>
                  <a:gd name="connsiteY33" fmla="*/ 641365 h 651366"/>
                  <a:gd name="connsiteX34" fmla="*/ 495395 w 579464"/>
                  <a:gd name="connsiteY34" fmla="*/ 294083 h 651366"/>
                  <a:gd name="connsiteX35" fmla="*/ 508825 w 579464"/>
                  <a:gd name="connsiteY35" fmla="*/ 294083 h 651366"/>
                  <a:gd name="connsiteX36" fmla="*/ 521589 w 579464"/>
                  <a:gd name="connsiteY36" fmla="*/ 281320 h 651366"/>
                  <a:gd name="connsiteX37" fmla="*/ 508825 w 579464"/>
                  <a:gd name="connsiteY37" fmla="*/ 268556 h 651366"/>
                  <a:gd name="connsiteX38" fmla="*/ 453962 w 579464"/>
                  <a:gd name="connsiteY38" fmla="*/ 268556 h 651366"/>
                  <a:gd name="connsiteX39" fmla="*/ 460915 w 579464"/>
                  <a:gd name="connsiteY39" fmla="*/ 248935 h 651366"/>
                  <a:gd name="connsiteX40" fmla="*/ 460915 w 579464"/>
                  <a:gd name="connsiteY40" fmla="*/ 248935 h 651366"/>
                  <a:gd name="connsiteX41" fmla="*/ 452152 w 579464"/>
                  <a:gd name="connsiteY41" fmla="*/ 206644 h 651366"/>
                  <a:gd name="connsiteX42" fmla="*/ 502539 w 579464"/>
                  <a:gd name="connsiteY42" fmla="*/ 141207 h 651366"/>
                  <a:gd name="connsiteX43" fmla="*/ 512826 w 579464"/>
                  <a:gd name="connsiteY43" fmla="*/ 137492 h 651366"/>
                  <a:gd name="connsiteX44" fmla="*/ 567976 w 579464"/>
                  <a:gd name="connsiteY44" fmla="*/ 117966 h 651366"/>
                  <a:gd name="connsiteX45" fmla="*/ 559213 w 579464"/>
                  <a:gd name="connsiteY45" fmla="*/ 42433 h 651366"/>
                  <a:gd name="connsiteX46" fmla="*/ 559213 w 579464"/>
                  <a:gd name="connsiteY46" fmla="*/ 42433 h 651366"/>
                  <a:gd name="connsiteX47" fmla="*/ 360331 w 579464"/>
                  <a:gd name="connsiteY47" fmla="*/ 180831 h 651366"/>
                  <a:gd name="connsiteX48" fmla="*/ 381095 w 579464"/>
                  <a:gd name="connsiteY48" fmla="*/ 183022 h 651366"/>
                  <a:gd name="connsiteX49" fmla="*/ 431673 w 579464"/>
                  <a:gd name="connsiteY49" fmla="*/ 222360 h 651366"/>
                  <a:gd name="connsiteX50" fmla="*/ 437007 w 579464"/>
                  <a:gd name="connsiteY50" fmla="*/ 240553 h 651366"/>
                  <a:gd name="connsiteX51" fmla="*/ 427006 w 579464"/>
                  <a:gd name="connsiteY51" fmla="*/ 268652 h 651366"/>
                  <a:gd name="connsiteX52" fmla="*/ 257175 w 579464"/>
                  <a:gd name="connsiteY52" fmla="*/ 268652 h 651366"/>
                  <a:gd name="connsiteX53" fmla="*/ 261842 w 579464"/>
                  <a:gd name="connsiteY53" fmla="*/ 246649 h 651366"/>
                  <a:gd name="connsiteX54" fmla="*/ 360331 w 579464"/>
                  <a:gd name="connsiteY54" fmla="*/ 180831 h 651366"/>
                  <a:gd name="connsiteX55" fmla="*/ 34481 w 579464"/>
                  <a:gd name="connsiteY55" fmla="*/ 159590 h 651366"/>
                  <a:gd name="connsiteX56" fmla="*/ 25432 w 579464"/>
                  <a:gd name="connsiteY56" fmla="*/ 139207 h 651366"/>
                  <a:gd name="connsiteX57" fmla="*/ 42672 w 579464"/>
                  <a:gd name="connsiteY57" fmla="*/ 113489 h 651366"/>
                  <a:gd name="connsiteX58" fmla="*/ 63151 w 579464"/>
                  <a:gd name="connsiteY58" fmla="*/ 113299 h 651366"/>
                  <a:gd name="connsiteX59" fmla="*/ 108775 w 579464"/>
                  <a:gd name="connsiteY59" fmla="*/ 131111 h 651366"/>
                  <a:gd name="connsiteX60" fmla="*/ 92297 w 579464"/>
                  <a:gd name="connsiteY60" fmla="*/ 139778 h 651366"/>
                  <a:gd name="connsiteX61" fmla="*/ 86963 w 579464"/>
                  <a:gd name="connsiteY61" fmla="*/ 156923 h 651366"/>
                  <a:gd name="connsiteX62" fmla="*/ 104108 w 579464"/>
                  <a:gd name="connsiteY62" fmla="*/ 162257 h 651366"/>
                  <a:gd name="connsiteX63" fmla="*/ 140113 w 579464"/>
                  <a:gd name="connsiteY63" fmla="*/ 143303 h 651366"/>
                  <a:gd name="connsiteX64" fmla="*/ 174593 w 579464"/>
                  <a:gd name="connsiteY64" fmla="*/ 156733 h 651366"/>
                  <a:gd name="connsiteX65" fmla="*/ 152876 w 579464"/>
                  <a:gd name="connsiteY65" fmla="*/ 168163 h 651366"/>
                  <a:gd name="connsiteX66" fmla="*/ 147542 w 579464"/>
                  <a:gd name="connsiteY66" fmla="*/ 185308 h 651366"/>
                  <a:gd name="connsiteX67" fmla="*/ 164687 w 579464"/>
                  <a:gd name="connsiteY67" fmla="*/ 190642 h 651366"/>
                  <a:gd name="connsiteX68" fmla="*/ 205930 w 579464"/>
                  <a:gd name="connsiteY68" fmla="*/ 168925 h 651366"/>
                  <a:gd name="connsiteX69" fmla="*/ 226886 w 579464"/>
                  <a:gd name="connsiteY69" fmla="*/ 177116 h 651366"/>
                  <a:gd name="connsiteX70" fmla="*/ 243840 w 579464"/>
                  <a:gd name="connsiteY70" fmla="*/ 208644 h 651366"/>
                  <a:gd name="connsiteX71" fmla="*/ 231076 w 579464"/>
                  <a:gd name="connsiteY71" fmla="*/ 268175 h 651366"/>
                  <a:gd name="connsiteX72" fmla="*/ 230981 w 579464"/>
                  <a:gd name="connsiteY72" fmla="*/ 268461 h 651366"/>
                  <a:gd name="connsiteX73" fmla="*/ 129254 w 579464"/>
                  <a:gd name="connsiteY73" fmla="*/ 268461 h 651366"/>
                  <a:gd name="connsiteX74" fmla="*/ 111823 w 579464"/>
                  <a:gd name="connsiteY74" fmla="*/ 229790 h 651366"/>
                  <a:gd name="connsiteX75" fmla="*/ 34481 w 579464"/>
                  <a:gd name="connsiteY75" fmla="*/ 159590 h 651366"/>
                  <a:gd name="connsiteX76" fmla="*/ 548068 w 579464"/>
                  <a:gd name="connsiteY76" fmla="*/ 102536 h 651366"/>
                  <a:gd name="connsiteX77" fmla="*/ 518732 w 579464"/>
                  <a:gd name="connsiteY77" fmla="*/ 112918 h 651366"/>
                  <a:gd name="connsiteX78" fmla="*/ 482537 w 579464"/>
                  <a:gd name="connsiteY78" fmla="*/ 125872 h 651366"/>
                  <a:gd name="connsiteX79" fmla="*/ 432530 w 579464"/>
                  <a:gd name="connsiteY79" fmla="*/ 190832 h 651366"/>
                  <a:gd name="connsiteX80" fmla="*/ 425482 w 579464"/>
                  <a:gd name="connsiteY80" fmla="*/ 185308 h 651366"/>
                  <a:gd name="connsiteX81" fmla="*/ 406813 w 579464"/>
                  <a:gd name="connsiteY81" fmla="*/ 170735 h 651366"/>
                  <a:gd name="connsiteX82" fmla="*/ 456914 w 579464"/>
                  <a:gd name="connsiteY82" fmla="*/ 105774 h 651366"/>
                  <a:gd name="connsiteX83" fmla="*/ 460534 w 579464"/>
                  <a:gd name="connsiteY83" fmla="*/ 67579 h 651366"/>
                  <a:gd name="connsiteX84" fmla="*/ 463391 w 579464"/>
                  <a:gd name="connsiteY84" fmla="*/ 36623 h 651366"/>
                  <a:gd name="connsiteX85" fmla="*/ 503587 w 579464"/>
                  <a:gd name="connsiteY85" fmla="*/ 31289 h 651366"/>
                  <a:gd name="connsiteX86" fmla="*/ 514064 w 579464"/>
                  <a:gd name="connsiteY86" fmla="*/ 46624 h 651366"/>
                  <a:gd name="connsiteX87" fmla="*/ 526066 w 579464"/>
                  <a:gd name="connsiteY87" fmla="*/ 55958 h 651366"/>
                  <a:gd name="connsiteX88" fmla="*/ 543497 w 579464"/>
                  <a:gd name="connsiteY88" fmla="*/ 62340 h 651366"/>
                  <a:gd name="connsiteX89" fmla="*/ 548068 w 579464"/>
                  <a:gd name="connsiteY89" fmla="*/ 102536 h 651366"/>
                  <a:gd name="connsiteX90" fmla="*/ 548068 w 579464"/>
                  <a:gd name="connsiteY90" fmla="*/ 102536 h 65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579464" h="651366">
                    <a:moveTo>
                      <a:pt x="559213" y="42433"/>
                    </a:moveTo>
                    <a:cubicBezTo>
                      <a:pt x="552164" y="36813"/>
                      <a:pt x="543973" y="33003"/>
                      <a:pt x="535305" y="31384"/>
                    </a:cubicBezTo>
                    <a:cubicBezTo>
                      <a:pt x="531590" y="23288"/>
                      <a:pt x="525971" y="16334"/>
                      <a:pt x="518732" y="10905"/>
                    </a:cubicBezTo>
                    <a:cubicBezTo>
                      <a:pt x="495205" y="-6907"/>
                      <a:pt x="461296" y="-2430"/>
                      <a:pt x="443198" y="20906"/>
                    </a:cubicBezTo>
                    <a:cubicBezTo>
                      <a:pt x="430244" y="37575"/>
                      <a:pt x="428149" y="60435"/>
                      <a:pt x="437769" y="79104"/>
                    </a:cubicBezTo>
                    <a:cubicBezTo>
                      <a:pt x="439579" y="82628"/>
                      <a:pt x="439198" y="86915"/>
                      <a:pt x="436626" y="90058"/>
                    </a:cubicBezTo>
                    <a:lnTo>
                      <a:pt x="385763" y="156066"/>
                    </a:lnTo>
                    <a:cubicBezTo>
                      <a:pt x="372999" y="150542"/>
                      <a:pt x="358045" y="151685"/>
                      <a:pt x="346138" y="159686"/>
                    </a:cubicBezTo>
                    <a:lnTo>
                      <a:pt x="269367" y="211025"/>
                    </a:lnTo>
                    <a:cubicBezTo>
                      <a:pt x="273177" y="186451"/>
                      <a:pt x="259556" y="162638"/>
                      <a:pt x="236220" y="153494"/>
                    </a:cubicBezTo>
                    <a:lnTo>
                      <a:pt x="72390" y="89677"/>
                    </a:lnTo>
                    <a:cubicBezTo>
                      <a:pt x="59627" y="84724"/>
                      <a:pt x="45720" y="84819"/>
                      <a:pt x="33052" y="89963"/>
                    </a:cubicBezTo>
                    <a:cubicBezTo>
                      <a:pt x="12954" y="98154"/>
                      <a:pt x="0" y="117490"/>
                      <a:pt x="0" y="139207"/>
                    </a:cubicBezTo>
                    <a:cubicBezTo>
                      <a:pt x="0" y="154256"/>
                      <a:pt x="6191" y="168163"/>
                      <a:pt x="17431" y="178355"/>
                    </a:cubicBezTo>
                    <a:lnTo>
                      <a:pt x="94964" y="248744"/>
                    </a:lnTo>
                    <a:cubicBezTo>
                      <a:pt x="100679" y="253888"/>
                      <a:pt x="103823" y="261127"/>
                      <a:pt x="104013" y="268556"/>
                    </a:cubicBezTo>
                    <a:lnTo>
                      <a:pt x="24003" y="268556"/>
                    </a:lnTo>
                    <a:cubicBezTo>
                      <a:pt x="16954" y="268556"/>
                      <a:pt x="11240" y="274271"/>
                      <a:pt x="11240" y="281320"/>
                    </a:cubicBezTo>
                    <a:cubicBezTo>
                      <a:pt x="11240" y="288369"/>
                      <a:pt x="16954" y="294083"/>
                      <a:pt x="24003" y="294083"/>
                    </a:cubicBezTo>
                    <a:lnTo>
                      <a:pt x="30956" y="294083"/>
                    </a:lnTo>
                    <a:lnTo>
                      <a:pt x="107061" y="641365"/>
                    </a:lnTo>
                    <a:cubicBezTo>
                      <a:pt x="108299" y="647175"/>
                      <a:pt x="113538" y="651366"/>
                      <a:pt x="119444" y="651366"/>
                    </a:cubicBezTo>
                    <a:lnTo>
                      <a:pt x="205550" y="651366"/>
                    </a:lnTo>
                    <a:cubicBezTo>
                      <a:pt x="212598" y="651366"/>
                      <a:pt x="218313" y="645651"/>
                      <a:pt x="218313" y="638603"/>
                    </a:cubicBezTo>
                    <a:cubicBezTo>
                      <a:pt x="218313" y="631554"/>
                      <a:pt x="212598" y="625839"/>
                      <a:pt x="205550" y="625839"/>
                    </a:cubicBezTo>
                    <a:lnTo>
                      <a:pt x="129731" y="625839"/>
                    </a:lnTo>
                    <a:lnTo>
                      <a:pt x="56960" y="294083"/>
                    </a:lnTo>
                    <a:lnTo>
                      <a:pt x="469487" y="294083"/>
                    </a:lnTo>
                    <a:lnTo>
                      <a:pt x="396716" y="625839"/>
                    </a:lnTo>
                    <a:lnTo>
                      <a:pt x="317945" y="625839"/>
                    </a:lnTo>
                    <a:cubicBezTo>
                      <a:pt x="310896" y="625839"/>
                      <a:pt x="305181" y="631554"/>
                      <a:pt x="305181" y="638603"/>
                    </a:cubicBezTo>
                    <a:cubicBezTo>
                      <a:pt x="305181" y="645651"/>
                      <a:pt x="310896" y="651366"/>
                      <a:pt x="317945" y="651366"/>
                    </a:cubicBezTo>
                    <a:lnTo>
                      <a:pt x="406908" y="651366"/>
                    </a:lnTo>
                    <a:cubicBezTo>
                      <a:pt x="412909" y="651366"/>
                      <a:pt x="418052" y="647175"/>
                      <a:pt x="419291" y="641365"/>
                    </a:cubicBezTo>
                    <a:lnTo>
                      <a:pt x="495395" y="294083"/>
                    </a:lnTo>
                    <a:lnTo>
                      <a:pt x="508825" y="294083"/>
                    </a:lnTo>
                    <a:cubicBezTo>
                      <a:pt x="515874" y="294083"/>
                      <a:pt x="521589" y="288369"/>
                      <a:pt x="521589" y="281320"/>
                    </a:cubicBezTo>
                    <a:cubicBezTo>
                      <a:pt x="521589" y="274271"/>
                      <a:pt x="515874" y="268556"/>
                      <a:pt x="508825" y="268556"/>
                    </a:cubicBezTo>
                    <a:lnTo>
                      <a:pt x="453962" y="268556"/>
                    </a:lnTo>
                    <a:lnTo>
                      <a:pt x="460915" y="248935"/>
                    </a:lnTo>
                    <a:cubicBezTo>
                      <a:pt x="460915" y="248935"/>
                      <a:pt x="460915" y="248935"/>
                      <a:pt x="460915" y="248935"/>
                    </a:cubicBezTo>
                    <a:cubicBezTo>
                      <a:pt x="466154" y="234076"/>
                      <a:pt x="462629" y="217883"/>
                      <a:pt x="452152" y="206644"/>
                    </a:cubicBezTo>
                    <a:lnTo>
                      <a:pt x="502539" y="141207"/>
                    </a:lnTo>
                    <a:cubicBezTo>
                      <a:pt x="505016" y="138064"/>
                      <a:pt x="509016" y="136635"/>
                      <a:pt x="512826" y="137492"/>
                    </a:cubicBezTo>
                    <a:cubicBezTo>
                      <a:pt x="533400" y="142255"/>
                      <a:pt x="555022" y="134635"/>
                      <a:pt x="567976" y="117966"/>
                    </a:cubicBezTo>
                    <a:cubicBezTo>
                      <a:pt x="586264" y="94915"/>
                      <a:pt x="582263" y="60911"/>
                      <a:pt x="559213" y="42433"/>
                    </a:cubicBezTo>
                    <a:lnTo>
                      <a:pt x="559213" y="42433"/>
                    </a:lnTo>
                    <a:close/>
                    <a:moveTo>
                      <a:pt x="360331" y="180831"/>
                    </a:moveTo>
                    <a:cubicBezTo>
                      <a:pt x="367379" y="176164"/>
                      <a:pt x="374904" y="178164"/>
                      <a:pt x="381095" y="183022"/>
                    </a:cubicBezTo>
                    <a:lnTo>
                      <a:pt x="431673" y="222360"/>
                    </a:lnTo>
                    <a:cubicBezTo>
                      <a:pt x="437197" y="226646"/>
                      <a:pt x="439293" y="233981"/>
                      <a:pt x="437007" y="240553"/>
                    </a:cubicBezTo>
                    <a:lnTo>
                      <a:pt x="427006" y="268652"/>
                    </a:lnTo>
                    <a:lnTo>
                      <a:pt x="257175" y="268652"/>
                    </a:lnTo>
                    <a:lnTo>
                      <a:pt x="261842" y="246649"/>
                    </a:lnTo>
                    <a:lnTo>
                      <a:pt x="360331" y="180831"/>
                    </a:lnTo>
                    <a:close/>
                    <a:moveTo>
                      <a:pt x="34481" y="159590"/>
                    </a:moveTo>
                    <a:cubicBezTo>
                      <a:pt x="28670" y="154256"/>
                      <a:pt x="25432" y="147017"/>
                      <a:pt x="25432" y="139207"/>
                    </a:cubicBezTo>
                    <a:cubicBezTo>
                      <a:pt x="25432" y="127872"/>
                      <a:pt x="32194" y="117776"/>
                      <a:pt x="42672" y="113489"/>
                    </a:cubicBezTo>
                    <a:cubicBezTo>
                      <a:pt x="49244" y="110822"/>
                      <a:pt x="56483" y="110727"/>
                      <a:pt x="63151" y="113299"/>
                    </a:cubicBezTo>
                    <a:lnTo>
                      <a:pt x="108775" y="131111"/>
                    </a:lnTo>
                    <a:lnTo>
                      <a:pt x="92297" y="139778"/>
                    </a:lnTo>
                    <a:cubicBezTo>
                      <a:pt x="86106" y="143017"/>
                      <a:pt x="83725" y="150732"/>
                      <a:pt x="86963" y="156923"/>
                    </a:cubicBezTo>
                    <a:cubicBezTo>
                      <a:pt x="90202" y="163019"/>
                      <a:pt x="98012" y="165496"/>
                      <a:pt x="104108" y="162257"/>
                    </a:cubicBezTo>
                    <a:lnTo>
                      <a:pt x="140113" y="143303"/>
                    </a:lnTo>
                    <a:lnTo>
                      <a:pt x="174593" y="156733"/>
                    </a:lnTo>
                    <a:lnTo>
                      <a:pt x="152876" y="168163"/>
                    </a:lnTo>
                    <a:cubicBezTo>
                      <a:pt x="146685" y="171401"/>
                      <a:pt x="144304" y="179117"/>
                      <a:pt x="147542" y="185308"/>
                    </a:cubicBezTo>
                    <a:cubicBezTo>
                      <a:pt x="150781" y="191404"/>
                      <a:pt x="158591" y="193880"/>
                      <a:pt x="164687" y="190642"/>
                    </a:cubicBezTo>
                    <a:lnTo>
                      <a:pt x="205930" y="168925"/>
                    </a:lnTo>
                    <a:lnTo>
                      <a:pt x="226886" y="177116"/>
                    </a:lnTo>
                    <a:cubicBezTo>
                      <a:pt x="239554" y="182069"/>
                      <a:pt x="246697" y="195309"/>
                      <a:pt x="243840" y="208644"/>
                    </a:cubicBezTo>
                    <a:lnTo>
                      <a:pt x="231076" y="268175"/>
                    </a:lnTo>
                    <a:lnTo>
                      <a:pt x="230981" y="268461"/>
                    </a:lnTo>
                    <a:lnTo>
                      <a:pt x="129254" y="268461"/>
                    </a:lnTo>
                    <a:cubicBezTo>
                      <a:pt x="129064" y="253983"/>
                      <a:pt x="122873" y="239791"/>
                      <a:pt x="111823" y="229790"/>
                    </a:cubicBezTo>
                    <a:lnTo>
                      <a:pt x="34481" y="159590"/>
                    </a:lnTo>
                    <a:close/>
                    <a:moveTo>
                      <a:pt x="548068" y="102536"/>
                    </a:moveTo>
                    <a:cubicBezTo>
                      <a:pt x="541211" y="111394"/>
                      <a:pt x="529685" y="115394"/>
                      <a:pt x="518732" y="112918"/>
                    </a:cubicBezTo>
                    <a:cubicBezTo>
                      <a:pt x="505301" y="109775"/>
                      <a:pt x="491109" y="114823"/>
                      <a:pt x="482537" y="125872"/>
                    </a:cubicBezTo>
                    <a:lnTo>
                      <a:pt x="432530" y="190832"/>
                    </a:lnTo>
                    <a:lnTo>
                      <a:pt x="425482" y="185308"/>
                    </a:lnTo>
                    <a:lnTo>
                      <a:pt x="406813" y="170735"/>
                    </a:lnTo>
                    <a:lnTo>
                      <a:pt x="456914" y="105774"/>
                    </a:lnTo>
                    <a:cubicBezTo>
                      <a:pt x="465392" y="94820"/>
                      <a:pt x="466820" y="79866"/>
                      <a:pt x="460534" y="67579"/>
                    </a:cubicBezTo>
                    <a:cubicBezTo>
                      <a:pt x="455390" y="57578"/>
                      <a:pt x="456533" y="45481"/>
                      <a:pt x="463391" y="36623"/>
                    </a:cubicBezTo>
                    <a:cubicBezTo>
                      <a:pt x="473012" y="24240"/>
                      <a:pt x="491014" y="21859"/>
                      <a:pt x="503587" y="31289"/>
                    </a:cubicBezTo>
                    <a:cubicBezTo>
                      <a:pt x="508730" y="35194"/>
                      <a:pt x="512350" y="40528"/>
                      <a:pt x="514064" y="46624"/>
                    </a:cubicBezTo>
                    <a:cubicBezTo>
                      <a:pt x="515588" y="52053"/>
                      <a:pt x="520446" y="55863"/>
                      <a:pt x="526066" y="55958"/>
                    </a:cubicBezTo>
                    <a:cubicBezTo>
                      <a:pt x="532447" y="56054"/>
                      <a:pt x="538543" y="58244"/>
                      <a:pt x="543497" y="62340"/>
                    </a:cubicBezTo>
                    <a:cubicBezTo>
                      <a:pt x="555593" y="72151"/>
                      <a:pt x="557689" y="90153"/>
                      <a:pt x="548068" y="102536"/>
                    </a:cubicBezTo>
                    <a:lnTo>
                      <a:pt x="548068" y="1025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201AF75-08ED-4F52-968A-27F120E32137}"/>
                  </a:ext>
                </a:extLst>
              </p:cNvPr>
              <p:cNvSpPr/>
              <p:nvPr/>
            </p:nvSpPr>
            <p:spPr>
              <a:xfrm>
                <a:off x="1999719" y="4566499"/>
                <a:ext cx="278815" cy="119378"/>
              </a:xfrm>
              <a:custGeom>
                <a:avLst/>
                <a:gdLst>
                  <a:gd name="connsiteX0" fmla="*/ 242656 w 278815"/>
                  <a:gd name="connsiteY0" fmla="*/ 118848 h 119378"/>
                  <a:gd name="connsiteX1" fmla="*/ 245990 w 278815"/>
                  <a:gd name="connsiteY1" fmla="*/ 119325 h 119378"/>
                  <a:gd name="connsiteX2" fmla="*/ 258277 w 278815"/>
                  <a:gd name="connsiteY2" fmla="*/ 109990 h 119378"/>
                  <a:gd name="connsiteX3" fmla="*/ 278375 w 278815"/>
                  <a:gd name="connsiteY3" fmla="*/ 36552 h 119378"/>
                  <a:gd name="connsiteX4" fmla="*/ 277136 w 278815"/>
                  <a:gd name="connsiteY4" fmla="*/ 26932 h 119378"/>
                  <a:gd name="connsiteX5" fmla="*/ 269421 w 278815"/>
                  <a:gd name="connsiteY5" fmla="*/ 20931 h 119378"/>
                  <a:gd name="connsiteX6" fmla="*/ 9389 w 278815"/>
                  <a:gd name="connsiteY6" fmla="*/ 20931 h 119378"/>
                  <a:gd name="connsiteX7" fmla="*/ 435 w 278815"/>
                  <a:gd name="connsiteY7" fmla="*/ 36552 h 119378"/>
                  <a:gd name="connsiteX8" fmla="*/ 20533 w 278815"/>
                  <a:gd name="connsiteY8" fmla="*/ 109990 h 119378"/>
                  <a:gd name="connsiteX9" fmla="*/ 36154 w 278815"/>
                  <a:gd name="connsiteY9" fmla="*/ 118943 h 119378"/>
                  <a:gd name="connsiteX10" fmla="*/ 242656 w 278815"/>
                  <a:gd name="connsiteY10" fmla="*/ 118848 h 119378"/>
                  <a:gd name="connsiteX11" fmla="*/ 242656 w 278815"/>
                  <a:gd name="connsiteY11" fmla="*/ 118848 h 119378"/>
                  <a:gd name="connsiteX12" fmla="*/ 41774 w 278815"/>
                  <a:gd name="connsiteY12" fmla="*/ 91035 h 119378"/>
                  <a:gd name="connsiteX13" fmla="*/ 28439 w 278815"/>
                  <a:gd name="connsiteY13" fmla="*/ 42172 h 119378"/>
                  <a:gd name="connsiteX14" fmla="*/ 250466 w 278815"/>
                  <a:gd name="connsiteY14" fmla="*/ 42172 h 119378"/>
                  <a:gd name="connsiteX15" fmla="*/ 237131 w 278815"/>
                  <a:gd name="connsiteY15" fmla="*/ 91035 h 119378"/>
                  <a:gd name="connsiteX16" fmla="*/ 41774 w 278815"/>
                  <a:gd name="connsiteY16" fmla="*/ 91035 h 119378"/>
                  <a:gd name="connsiteX17" fmla="*/ 41774 w 278815"/>
                  <a:gd name="connsiteY17" fmla="*/ 91035 h 11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8815" h="119378">
                    <a:moveTo>
                      <a:pt x="242656" y="118848"/>
                    </a:moveTo>
                    <a:cubicBezTo>
                      <a:pt x="243799" y="119134"/>
                      <a:pt x="244942" y="119325"/>
                      <a:pt x="245990" y="119325"/>
                    </a:cubicBezTo>
                    <a:cubicBezTo>
                      <a:pt x="251609" y="119325"/>
                      <a:pt x="256753" y="115610"/>
                      <a:pt x="258277" y="109990"/>
                    </a:cubicBezTo>
                    <a:lnTo>
                      <a:pt x="278375" y="36552"/>
                    </a:lnTo>
                    <a:cubicBezTo>
                      <a:pt x="279232" y="33314"/>
                      <a:pt x="278851" y="29789"/>
                      <a:pt x="277136" y="26932"/>
                    </a:cubicBezTo>
                    <a:cubicBezTo>
                      <a:pt x="275422" y="23979"/>
                      <a:pt x="272660" y="21884"/>
                      <a:pt x="269421" y="20931"/>
                    </a:cubicBezTo>
                    <a:cubicBezTo>
                      <a:pt x="167313" y="-6977"/>
                      <a:pt x="111496" y="-6977"/>
                      <a:pt x="9389" y="20931"/>
                    </a:cubicBezTo>
                    <a:cubicBezTo>
                      <a:pt x="2626" y="22741"/>
                      <a:pt x="-1375" y="29789"/>
                      <a:pt x="435" y="36552"/>
                    </a:cubicBezTo>
                    <a:lnTo>
                      <a:pt x="20533" y="109990"/>
                    </a:lnTo>
                    <a:cubicBezTo>
                      <a:pt x="22343" y="116753"/>
                      <a:pt x="29391" y="120753"/>
                      <a:pt x="36154" y="118943"/>
                    </a:cubicBezTo>
                    <a:cubicBezTo>
                      <a:pt x="120164" y="95893"/>
                      <a:pt x="158741" y="95893"/>
                      <a:pt x="242656" y="118848"/>
                    </a:cubicBezTo>
                    <a:lnTo>
                      <a:pt x="242656" y="118848"/>
                    </a:lnTo>
                    <a:close/>
                    <a:moveTo>
                      <a:pt x="41774" y="91035"/>
                    </a:moveTo>
                    <a:lnTo>
                      <a:pt x="28439" y="42172"/>
                    </a:lnTo>
                    <a:cubicBezTo>
                      <a:pt x="113592" y="20074"/>
                      <a:pt x="165313" y="20074"/>
                      <a:pt x="250466" y="42172"/>
                    </a:cubicBezTo>
                    <a:lnTo>
                      <a:pt x="237131" y="91035"/>
                    </a:lnTo>
                    <a:cubicBezTo>
                      <a:pt x="160836" y="71223"/>
                      <a:pt x="118069" y="71223"/>
                      <a:pt x="41774" y="91035"/>
                    </a:cubicBezTo>
                    <a:lnTo>
                      <a:pt x="41774" y="910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3D5B119-14B3-4788-BB06-07BC185DB93D}"/>
                  </a:ext>
                </a:extLst>
              </p:cNvPr>
              <p:cNvSpPr/>
              <p:nvPr/>
            </p:nvSpPr>
            <p:spPr>
              <a:xfrm>
                <a:off x="2123967" y="4803742"/>
                <a:ext cx="25434" cy="25161"/>
              </a:xfrm>
              <a:custGeom>
                <a:avLst/>
                <a:gdLst>
                  <a:gd name="connsiteX0" fmla="*/ 24395 w 25434"/>
                  <a:gd name="connsiteY0" fmla="*/ 7811 h 25161"/>
                  <a:gd name="connsiteX1" fmla="*/ 7250 w 25434"/>
                  <a:gd name="connsiteY1" fmla="*/ 1144 h 25161"/>
                  <a:gd name="connsiteX2" fmla="*/ 1440 w 25434"/>
                  <a:gd name="connsiteY2" fmla="*/ 18575 h 25161"/>
                  <a:gd name="connsiteX3" fmla="*/ 24395 w 25434"/>
                  <a:gd name="connsiteY3" fmla="*/ 7811 h 25161"/>
                  <a:gd name="connsiteX4" fmla="*/ 24395 w 25434"/>
                  <a:gd name="connsiteY4" fmla="*/ 7811 h 25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34" h="25161">
                    <a:moveTo>
                      <a:pt x="24395" y="7811"/>
                    </a:moveTo>
                    <a:cubicBezTo>
                      <a:pt x="21633" y="1144"/>
                      <a:pt x="13632" y="-1809"/>
                      <a:pt x="7250" y="1144"/>
                    </a:cubicBezTo>
                    <a:cubicBezTo>
                      <a:pt x="773" y="4192"/>
                      <a:pt x="-1894" y="12288"/>
                      <a:pt x="1440" y="18575"/>
                    </a:cubicBezTo>
                    <a:cubicBezTo>
                      <a:pt x="8774" y="32481"/>
                      <a:pt x="30396" y="22194"/>
                      <a:pt x="24395" y="7811"/>
                    </a:cubicBezTo>
                    <a:lnTo>
                      <a:pt x="24395" y="7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64FFBC-7B3E-4ABC-A0B1-32C51EE2F2AC}"/>
              </a:ext>
            </a:extLst>
          </p:cNvPr>
          <p:cNvGrpSpPr/>
          <p:nvPr/>
        </p:nvGrpSpPr>
        <p:grpSpPr>
          <a:xfrm>
            <a:off x="5701995" y="1272524"/>
            <a:ext cx="729991" cy="729991"/>
            <a:chOff x="5805672" y="1119608"/>
            <a:chExt cx="580655" cy="5806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C5B6E3-23BF-4487-BD4C-BDC9FFF14715}"/>
                </a:ext>
              </a:extLst>
            </p:cNvPr>
            <p:cNvSpPr/>
            <p:nvPr/>
          </p:nvSpPr>
          <p:spPr>
            <a:xfrm>
              <a:off x="5805672" y="1119608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42" name="Graphic 1">
              <a:extLst>
                <a:ext uri="{FF2B5EF4-FFF2-40B4-BE49-F238E27FC236}">
                  <a16:creationId xmlns:a16="http://schemas.microsoft.com/office/drawing/2014/main" id="{03DFEDDC-18D8-499E-81FC-0AA73F56EB68}"/>
                </a:ext>
              </a:extLst>
            </p:cNvPr>
            <p:cNvGrpSpPr/>
            <p:nvPr/>
          </p:nvGrpSpPr>
          <p:grpSpPr>
            <a:xfrm>
              <a:off x="5938267" y="1233363"/>
              <a:ext cx="315467" cy="315526"/>
              <a:chOff x="852480" y="2016640"/>
              <a:chExt cx="651320" cy="651418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1A2946A-933C-41D6-82E4-A44B027BC9F2}"/>
                  </a:ext>
                </a:extLst>
              </p:cNvPr>
              <p:cNvSpPr/>
              <p:nvPr/>
            </p:nvSpPr>
            <p:spPr>
              <a:xfrm>
                <a:off x="852480" y="2016640"/>
                <a:ext cx="651320" cy="651418"/>
              </a:xfrm>
              <a:custGeom>
                <a:avLst/>
                <a:gdLst>
                  <a:gd name="connsiteX0" fmla="*/ 650558 w 651319"/>
                  <a:gd name="connsiteY0" fmla="*/ 304137 h 651418"/>
                  <a:gd name="connsiteX1" fmla="*/ 612839 w 651319"/>
                  <a:gd name="connsiteY1" fmla="*/ 274229 h 651418"/>
                  <a:gd name="connsiteX2" fmla="*/ 598742 w 651319"/>
                  <a:gd name="connsiteY2" fmla="*/ 275372 h 651418"/>
                  <a:gd name="connsiteX3" fmla="*/ 574644 w 651319"/>
                  <a:gd name="connsiteY3" fmla="*/ 271848 h 651418"/>
                  <a:gd name="connsiteX4" fmla="*/ 514446 w 651319"/>
                  <a:gd name="connsiteY4" fmla="*/ 191075 h 651418"/>
                  <a:gd name="connsiteX5" fmla="*/ 489109 w 651319"/>
                  <a:gd name="connsiteY5" fmla="*/ 152309 h 651418"/>
                  <a:gd name="connsiteX6" fmla="*/ 454153 w 651319"/>
                  <a:gd name="connsiteY6" fmla="*/ 63726 h 651418"/>
                  <a:gd name="connsiteX7" fmla="*/ 435769 w 651319"/>
                  <a:gd name="connsiteY7" fmla="*/ 19149 h 651418"/>
                  <a:gd name="connsiteX8" fmla="*/ 324041 w 651319"/>
                  <a:gd name="connsiteY8" fmla="*/ 4 h 651418"/>
                  <a:gd name="connsiteX9" fmla="*/ 110014 w 651319"/>
                  <a:gd name="connsiteY9" fmla="*/ 81919 h 651418"/>
                  <a:gd name="connsiteX10" fmla="*/ 108967 w 651319"/>
                  <a:gd name="connsiteY10" fmla="*/ 99921 h 651418"/>
                  <a:gd name="connsiteX11" fmla="*/ 126969 w 651319"/>
                  <a:gd name="connsiteY11" fmla="*/ 100969 h 651418"/>
                  <a:gd name="connsiteX12" fmla="*/ 324232 w 651319"/>
                  <a:gd name="connsiteY12" fmla="*/ 25436 h 651418"/>
                  <a:gd name="connsiteX13" fmla="*/ 427197 w 651319"/>
                  <a:gd name="connsiteY13" fmla="*/ 43057 h 651418"/>
                  <a:gd name="connsiteX14" fmla="*/ 431102 w 651319"/>
                  <a:gd name="connsiteY14" fmla="*/ 52963 h 651418"/>
                  <a:gd name="connsiteX15" fmla="*/ 422720 w 651319"/>
                  <a:gd name="connsiteY15" fmla="*/ 91254 h 651418"/>
                  <a:gd name="connsiteX16" fmla="*/ 422720 w 651319"/>
                  <a:gd name="connsiteY16" fmla="*/ 92682 h 651418"/>
                  <a:gd name="connsiteX17" fmla="*/ 384049 w 651319"/>
                  <a:gd name="connsiteY17" fmla="*/ 78966 h 651418"/>
                  <a:gd name="connsiteX18" fmla="*/ 270796 w 651319"/>
                  <a:gd name="connsiteY18" fmla="*/ 78966 h 651418"/>
                  <a:gd name="connsiteX19" fmla="*/ 229458 w 651319"/>
                  <a:gd name="connsiteY19" fmla="*/ 92778 h 651418"/>
                  <a:gd name="connsiteX20" fmla="*/ 136589 w 651319"/>
                  <a:gd name="connsiteY20" fmla="*/ 159357 h 651418"/>
                  <a:gd name="connsiteX21" fmla="*/ 110300 w 651319"/>
                  <a:gd name="connsiteY21" fmla="*/ 195552 h 651418"/>
                  <a:gd name="connsiteX22" fmla="*/ 70200 w 651319"/>
                  <a:gd name="connsiteY22" fmla="*/ 272705 h 651418"/>
                  <a:gd name="connsiteX23" fmla="*/ 75343 w 651319"/>
                  <a:gd name="connsiteY23" fmla="*/ 303375 h 651418"/>
                  <a:gd name="connsiteX24" fmla="*/ 75343 w 651319"/>
                  <a:gd name="connsiteY24" fmla="*/ 348048 h 651418"/>
                  <a:gd name="connsiteX25" fmla="*/ 70200 w 651319"/>
                  <a:gd name="connsiteY25" fmla="*/ 378623 h 651418"/>
                  <a:gd name="connsiteX26" fmla="*/ 110395 w 651319"/>
                  <a:gd name="connsiteY26" fmla="*/ 455775 h 651418"/>
                  <a:gd name="connsiteX27" fmla="*/ 136684 w 651319"/>
                  <a:gd name="connsiteY27" fmla="*/ 491970 h 651418"/>
                  <a:gd name="connsiteX28" fmla="*/ 170784 w 651319"/>
                  <a:gd name="connsiteY28" fmla="*/ 540167 h 651418"/>
                  <a:gd name="connsiteX29" fmla="*/ 226696 w 651319"/>
                  <a:gd name="connsiteY29" fmla="*/ 558645 h 651418"/>
                  <a:gd name="connsiteX30" fmla="*/ 270892 w 651319"/>
                  <a:gd name="connsiteY30" fmla="*/ 572457 h 651418"/>
                  <a:gd name="connsiteX31" fmla="*/ 384144 w 651319"/>
                  <a:gd name="connsiteY31" fmla="*/ 572457 h 651418"/>
                  <a:gd name="connsiteX32" fmla="*/ 428340 w 651319"/>
                  <a:gd name="connsiteY32" fmla="*/ 558645 h 651418"/>
                  <a:gd name="connsiteX33" fmla="*/ 484252 w 651319"/>
                  <a:gd name="connsiteY33" fmla="*/ 540167 h 651418"/>
                  <a:gd name="connsiteX34" fmla="*/ 518351 w 651319"/>
                  <a:gd name="connsiteY34" fmla="*/ 491970 h 651418"/>
                  <a:gd name="connsiteX35" fmla="*/ 544640 w 651319"/>
                  <a:gd name="connsiteY35" fmla="*/ 455775 h 651418"/>
                  <a:gd name="connsiteX36" fmla="*/ 584740 w 651319"/>
                  <a:gd name="connsiteY36" fmla="*/ 378623 h 651418"/>
                  <a:gd name="connsiteX37" fmla="*/ 575882 w 651319"/>
                  <a:gd name="connsiteY37" fmla="*/ 325664 h 651418"/>
                  <a:gd name="connsiteX38" fmla="*/ 579597 w 651319"/>
                  <a:gd name="connsiteY38" fmla="*/ 303280 h 651418"/>
                  <a:gd name="connsiteX39" fmla="*/ 580835 w 651319"/>
                  <a:gd name="connsiteY39" fmla="*/ 299280 h 651418"/>
                  <a:gd name="connsiteX40" fmla="*/ 598837 w 651319"/>
                  <a:gd name="connsiteY40" fmla="*/ 300804 h 651418"/>
                  <a:gd name="connsiteX41" fmla="*/ 617221 w 651319"/>
                  <a:gd name="connsiteY41" fmla="*/ 299280 h 651418"/>
                  <a:gd name="connsiteX42" fmla="*/ 625222 w 651319"/>
                  <a:gd name="connsiteY42" fmla="*/ 305757 h 651418"/>
                  <a:gd name="connsiteX43" fmla="*/ 625888 w 651319"/>
                  <a:gd name="connsiteY43" fmla="*/ 325759 h 651418"/>
                  <a:gd name="connsiteX44" fmla="*/ 537973 w 651319"/>
                  <a:gd name="connsiteY44" fmla="*/ 538071 h 651418"/>
                  <a:gd name="connsiteX45" fmla="*/ 325660 w 651319"/>
                  <a:gd name="connsiteY45" fmla="*/ 625987 h 651418"/>
                  <a:gd name="connsiteX46" fmla="*/ 113634 w 651319"/>
                  <a:gd name="connsiteY46" fmla="*/ 538262 h 651418"/>
                  <a:gd name="connsiteX47" fmla="*/ 25432 w 651319"/>
                  <a:gd name="connsiteY47" fmla="*/ 326426 h 651418"/>
                  <a:gd name="connsiteX48" fmla="*/ 59722 w 651319"/>
                  <a:gd name="connsiteY48" fmla="*/ 186885 h 651418"/>
                  <a:gd name="connsiteX49" fmla="*/ 54388 w 651319"/>
                  <a:gd name="connsiteY49" fmla="*/ 169740 h 651418"/>
                  <a:gd name="connsiteX50" fmla="*/ 37243 w 651319"/>
                  <a:gd name="connsiteY50" fmla="*/ 175074 h 651418"/>
                  <a:gd name="connsiteX51" fmla="*/ 1 w 651319"/>
                  <a:gd name="connsiteY51" fmla="*/ 326426 h 651418"/>
                  <a:gd name="connsiteX52" fmla="*/ 95632 w 651319"/>
                  <a:gd name="connsiteY52" fmla="*/ 556264 h 651418"/>
                  <a:gd name="connsiteX53" fmla="*/ 325660 w 651319"/>
                  <a:gd name="connsiteY53" fmla="*/ 651419 h 651418"/>
                  <a:gd name="connsiteX54" fmla="*/ 555975 w 651319"/>
                  <a:gd name="connsiteY54" fmla="*/ 556074 h 651418"/>
                  <a:gd name="connsiteX55" fmla="*/ 651320 w 651319"/>
                  <a:gd name="connsiteY55" fmla="*/ 325759 h 651418"/>
                  <a:gd name="connsiteX56" fmla="*/ 650558 w 651319"/>
                  <a:gd name="connsiteY56" fmla="*/ 304137 h 651418"/>
                  <a:gd name="connsiteX57" fmla="*/ 650558 w 651319"/>
                  <a:gd name="connsiteY57" fmla="*/ 304137 h 651418"/>
                  <a:gd name="connsiteX58" fmla="*/ 529876 w 651319"/>
                  <a:gd name="connsiteY58" fmla="*/ 435106 h 651418"/>
                  <a:gd name="connsiteX59" fmla="*/ 493872 w 651319"/>
                  <a:gd name="connsiteY59" fmla="*/ 484636 h 651418"/>
                  <a:gd name="connsiteX60" fmla="*/ 428149 w 651319"/>
                  <a:gd name="connsiteY60" fmla="*/ 533214 h 651418"/>
                  <a:gd name="connsiteX61" fmla="*/ 368618 w 651319"/>
                  <a:gd name="connsiteY61" fmla="*/ 552168 h 651418"/>
                  <a:gd name="connsiteX62" fmla="*/ 285941 w 651319"/>
                  <a:gd name="connsiteY62" fmla="*/ 552168 h 651418"/>
                  <a:gd name="connsiteX63" fmla="*/ 226410 w 651319"/>
                  <a:gd name="connsiteY63" fmla="*/ 533214 h 651418"/>
                  <a:gd name="connsiteX64" fmla="*/ 160687 w 651319"/>
                  <a:gd name="connsiteY64" fmla="*/ 484636 h 651418"/>
                  <a:gd name="connsiteX65" fmla="*/ 124683 w 651319"/>
                  <a:gd name="connsiteY65" fmla="*/ 435106 h 651418"/>
                  <a:gd name="connsiteX66" fmla="*/ 95346 w 651319"/>
                  <a:gd name="connsiteY66" fmla="*/ 378813 h 651418"/>
                  <a:gd name="connsiteX67" fmla="*/ 99061 w 651319"/>
                  <a:gd name="connsiteY67" fmla="*/ 356525 h 651418"/>
                  <a:gd name="connsiteX68" fmla="*/ 99061 w 651319"/>
                  <a:gd name="connsiteY68" fmla="*/ 295279 h 651418"/>
                  <a:gd name="connsiteX69" fmla="*/ 95346 w 651319"/>
                  <a:gd name="connsiteY69" fmla="*/ 272895 h 651418"/>
                  <a:gd name="connsiteX70" fmla="*/ 124588 w 651319"/>
                  <a:gd name="connsiteY70" fmla="*/ 216603 h 651418"/>
                  <a:gd name="connsiteX71" fmla="*/ 160592 w 651319"/>
                  <a:gd name="connsiteY71" fmla="*/ 166977 h 651418"/>
                  <a:gd name="connsiteX72" fmla="*/ 229077 w 651319"/>
                  <a:gd name="connsiteY72" fmla="*/ 118400 h 651418"/>
                  <a:gd name="connsiteX73" fmla="*/ 285751 w 651319"/>
                  <a:gd name="connsiteY73" fmla="*/ 99445 h 651418"/>
                  <a:gd name="connsiteX74" fmla="*/ 368428 w 651319"/>
                  <a:gd name="connsiteY74" fmla="*/ 99445 h 651418"/>
                  <a:gd name="connsiteX75" fmla="*/ 426530 w 651319"/>
                  <a:gd name="connsiteY75" fmla="*/ 118400 h 651418"/>
                  <a:gd name="connsiteX76" fmla="*/ 478632 w 651319"/>
                  <a:gd name="connsiteY76" fmla="*/ 175740 h 651418"/>
                  <a:gd name="connsiteX77" fmla="*/ 488824 w 651319"/>
                  <a:gd name="connsiteY77" fmla="*/ 191171 h 651418"/>
                  <a:gd name="connsiteX78" fmla="*/ 556070 w 651319"/>
                  <a:gd name="connsiteY78" fmla="*/ 292326 h 651418"/>
                  <a:gd name="connsiteX79" fmla="*/ 555213 w 651319"/>
                  <a:gd name="connsiteY79" fmla="*/ 295184 h 651418"/>
                  <a:gd name="connsiteX80" fmla="*/ 550069 w 651319"/>
                  <a:gd name="connsiteY80" fmla="*/ 325854 h 651418"/>
                  <a:gd name="connsiteX81" fmla="*/ 558928 w 651319"/>
                  <a:gd name="connsiteY81" fmla="*/ 378813 h 651418"/>
                  <a:gd name="connsiteX82" fmla="*/ 529876 w 651319"/>
                  <a:gd name="connsiteY82" fmla="*/ 435106 h 651418"/>
                  <a:gd name="connsiteX83" fmla="*/ 529876 w 651319"/>
                  <a:gd name="connsiteY83" fmla="*/ 435106 h 65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51319" h="651418">
                    <a:moveTo>
                      <a:pt x="650558" y="304137"/>
                    </a:moveTo>
                    <a:cubicBezTo>
                      <a:pt x="649320" y="285373"/>
                      <a:pt x="631508" y="271086"/>
                      <a:pt x="612839" y="274229"/>
                    </a:cubicBezTo>
                    <a:cubicBezTo>
                      <a:pt x="608267" y="274991"/>
                      <a:pt x="603505" y="275372"/>
                      <a:pt x="598742" y="275372"/>
                    </a:cubicBezTo>
                    <a:cubicBezTo>
                      <a:pt x="590551" y="275372"/>
                      <a:pt x="582454" y="274229"/>
                      <a:pt x="574644" y="271848"/>
                    </a:cubicBezTo>
                    <a:cubicBezTo>
                      <a:pt x="539211" y="261275"/>
                      <a:pt x="514446" y="228128"/>
                      <a:pt x="514446" y="191075"/>
                    </a:cubicBezTo>
                    <a:cubicBezTo>
                      <a:pt x="514541" y="174407"/>
                      <a:pt x="504635" y="158786"/>
                      <a:pt x="489109" y="152309"/>
                    </a:cubicBezTo>
                    <a:cubicBezTo>
                      <a:pt x="455296" y="137736"/>
                      <a:pt x="438436" y="97635"/>
                      <a:pt x="454153" y="63726"/>
                    </a:cubicBezTo>
                    <a:cubicBezTo>
                      <a:pt x="462058" y="46581"/>
                      <a:pt x="453581" y="25531"/>
                      <a:pt x="435769" y="19149"/>
                    </a:cubicBezTo>
                    <a:cubicBezTo>
                      <a:pt x="400051" y="6291"/>
                      <a:pt x="362046" y="-186"/>
                      <a:pt x="324041" y="4"/>
                    </a:cubicBezTo>
                    <a:cubicBezTo>
                      <a:pt x="245269" y="385"/>
                      <a:pt x="169260" y="29436"/>
                      <a:pt x="110014" y="81919"/>
                    </a:cubicBezTo>
                    <a:cubicBezTo>
                      <a:pt x="104776" y="86586"/>
                      <a:pt x="104299" y="94587"/>
                      <a:pt x="108967" y="99921"/>
                    </a:cubicBezTo>
                    <a:cubicBezTo>
                      <a:pt x="113634" y="105160"/>
                      <a:pt x="121635" y="105636"/>
                      <a:pt x="126969" y="100969"/>
                    </a:cubicBezTo>
                    <a:cubicBezTo>
                      <a:pt x="181547" y="52582"/>
                      <a:pt x="251651" y="25722"/>
                      <a:pt x="324232" y="25436"/>
                    </a:cubicBezTo>
                    <a:cubicBezTo>
                      <a:pt x="359284" y="25245"/>
                      <a:pt x="394240" y="31246"/>
                      <a:pt x="427197" y="43057"/>
                    </a:cubicBezTo>
                    <a:cubicBezTo>
                      <a:pt x="431197" y="44486"/>
                      <a:pt x="432817" y="49248"/>
                      <a:pt x="431102" y="52963"/>
                    </a:cubicBezTo>
                    <a:cubicBezTo>
                      <a:pt x="425578" y="64965"/>
                      <a:pt x="422720" y="77823"/>
                      <a:pt x="422720" y="91254"/>
                    </a:cubicBezTo>
                    <a:cubicBezTo>
                      <a:pt x="422720" y="91730"/>
                      <a:pt x="422720" y="92206"/>
                      <a:pt x="422720" y="92682"/>
                    </a:cubicBezTo>
                    <a:cubicBezTo>
                      <a:pt x="408718" y="92111"/>
                      <a:pt x="395193" y="87348"/>
                      <a:pt x="384049" y="78966"/>
                    </a:cubicBezTo>
                    <a:cubicBezTo>
                      <a:pt x="350902" y="53916"/>
                      <a:pt x="303943" y="53916"/>
                      <a:pt x="270796" y="78966"/>
                    </a:cubicBezTo>
                    <a:cubicBezTo>
                      <a:pt x="258985" y="87920"/>
                      <a:pt x="244222" y="92778"/>
                      <a:pt x="229458" y="92778"/>
                    </a:cubicBezTo>
                    <a:cubicBezTo>
                      <a:pt x="187262" y="92968"/>
                      <a:pt x="149162" y="118209"/>
                      <a:pt x="136589" y="159357"/>
                    </a:cubicBezTo>
                    <a:cubicBezTo>
                      <a:pt x="132112" y="173931"/>
                      <a:pt x="122778" y="186789"/>
                      <a:pt x="110300" y="195552"/>
                    </a:cubicBezTo>
                    <a:cubicBezTo>
                      <a:pt x="85154" y="213174"/>
                      <a:pt x="70200" y="242034"/>
                      <a:pt x="70200" y="272705"/>
                    </a:cubicBezTo>
                    <a:cubicBezTo>
                      <a:pt x="70200" y="283182"/>
                      <a:pt x="71914" y="293469"/>
                      <a:pt x="75343" y="303375"/>
                    </a:cubicBezTo>
                    <a:cubicBezTo>
                      <a:pt x="80296" y="317758"/>
                      <a:pt x="80296" y="333665"/>
                      <a:pt x="75343" y="348048"/>
                    </a:cubicBezTo>
                    <a:cubicBezTo>
                      <a:pt x="71914" y="357954"/>
                      <a:pt x="70200" y="368241"/>
                      <a:pt x="70200" y="378623"/>
                    </a:cubicBezTo>
                    <a:cubicBezTo>
                      <a:pt x="70200" y="409293"/>
                      <a:pt x="85249" y="438154"/>
                      <a:pt x="110395" y="455775"/>
                    </a:cubicBezTo>
                    <a:cubicBezTo>
                      <a:pt x="122873" y="464538"/>
                      <a:pt x="132208" y="477397"/>
                      <a:pt x="136684" y="491970"/>
                    </a:cubicBezTo>
                    <a:cubicBezTo>
                      <a:pt x="142590" y="511401"/>
                      <a:pt x="154401" y="528070"/>
                      <a:pt x="170784" y="540167"/>
                    </a:cubicBezTo>
                    <a:cubicBezTo>
                      <a:pt x="187072" y="552264"/>
                      <a:pt x="206503" y="558645"/>
                      <a:pt x="226696" y="558645"/>
                    </a:cubicBezTo>
                    <a:cubicBezTo>
                      <a:pt x="242698" y="558645"/>
                      <a:pt x="257938" y="562741"/>
                      <a:pt x="270892" y="572457"/>
                    </a:cubicBezTo>
                    <a:cubicBezTo>
                      <a:pt x="304039" y="597412"/>
                      <a:pt x="350997" y="597412"/>
                      <a:pt x="384144" y="572457"/>
                    </a:cubicBezTo>
                    <a:cubicBezTo>
                      <a:pt x="397098" y="562741"/>
                      <a:pt x="412338" y="558645"/>
                      <a:pt x="428340" y="558645"/>
                    </a:cubicBezTo>
                    <a:cubicBezTo>
                      <a:pt x="448628" y="558645"/>
                      <a:pt x="467964" y="552264"/>
                      <a:pt x="484252" y="540167"/>
                    </a:cubicBezTo>
                    <a:cubicBezTo>
                      <a:pt x="500635" y="528070"/>
                      <a:pt x="512350" y="511401"/>
                      <a:pt x="518351" y="491970"/>
                    </a:cubicBezTo>
                    <a:cubicBezTo>
                      <a:pt x="522828" y="477397"/>
                      <a:pt x="532162" y="464538"/>
                      <a:pt x="544640" y="455775"/>
                    </a:cubicBezTo>
                    <a:cubicBezTo>
                      <a:pt x="569786" y="438154"/>
                      <a:pt x="584740" y="409293"/>
                      <a:pt x="584740" y="378623"/>
                    </a:cubicBezTo>
                    <a:cubicBezTo>
                      <a:pt x="584740" y="360240"/>
                      <a:pt x="575882" y="343857"/>
                      <a:pt x="575882" y="325664"/>
                    </a:cubicBezTo>
                    <a:cubicBezTo>
                      <a:pt x="575882" y="318044"/>
                      <a:pt x="577120" y="310519"/>
                      <a:pt x="579597" y="303280"/>
                    </a:cubicBezTo>
                    <a:cubicBezTo>
                      <a:pt x="580073" y="301946"/>
                      <a:pt x="580454" y="300613"/>
                      <a:pt x="580835" y="299280"/>
                    </a:cubicBezTo>
                    <a:cubicBezTo>
                      <a:pt x="586741" y="300232"/>
                      <a:pt x="592741" y="300804"/>
                      <a:pt x="598837" y="300804"/>
                    </a:cubicBezTo>
                    <a:cubicBezTo>
                      <a:pt x="605029" y="300804"/>
                      <a:pt x="611220" y="300327"/>
                      <a:pt x="617221" y="299280"/>
                    </a:cubicBezTo>
                    <a:cubicBezTo>
                      <a:pt x="621221" y="298613"/>
                      <a:pt x="625031" y="301756"/>
                      <a:pt x="625222" y="305757"/>
                    </a:cubicBezTo>
                    <a:cubicBezTo>
                      <a:pt x="625698" y="312424"/>
                      <a:pt x="625888" y="319187"/>
                      <a:pt x="625888" y="325759"/>
                    </a:cubicBezTo>
                    <a:cubicBezTo>
                      <a:pt x="625888" y="405960"/>
                      <a:pt x="594646" y="481302"/>
                      <a:pt x="537973" y="538071"/>
                    </a:cubicBezTo>
                    <a:cubicBezTo>
                      <a:pt x="481299" y="594745"/>
                      <a:pt x="405861" y="625987"/>
                      <a:pt x="325660" y="625987"/>
                    </a:cubicBezTo>
                    <a:cubicBezTo>
                      <a:pt x="245555" y="625987"/>
                      <a:pt x="170308" y="594840"/>
                      <a:pt x="113634" y="538262"/>
                    </a:cubicBezTo>
                    <a:cubicBezTo>
                      <a:pt x="56865" y="481683"/>
                      <a:pt x="25623" y="406436"/>
                      <a:pt x="25432" y="326426"/>
                    </a:cubicBezTo>
                    <a:cubicBezTo>
                      <a:pt x="25337" y="277944"/>
                      <a:pt x="37243" y="229652"/>
                      <a:pt x="59722" y="186885"/>
                    </a:cubicBezTo>
                    <a:cubicBezTo>
                      <a:pt x="62961" y="180693"/>
                      <a:pt x="60580" y="172978"/>
                      <a:pt x="54388" y="169740"/>
                    </a:cubicBezTo>
                    <a:cubicBezTo>
                      <a:pt x="48197" y="166501"/>
                      <a:pt x="40482" y="168882"/>
                      <a:pt x="37243" y="175074"/>
                    </a:cubicBezTo>
                    <a:cubicBezTo>
                      <a:pt x="12764" y="221460"/>
                      <a:pt x="-95" y="273848"/>
                      <a:pt x="1" y="326426"/>
                    </a:cubicBezTo>
                    <a:cubicBezTo>
                      <a:pt x="191" y="413294"/>
                      <a:pt x="34100" y="494923"/>
                      <a:pt x="95632" y="556264"/>
                    </a:cubicBezTo>
                    <a:cubicBezTo>
                      <a:pt x="157068" y="617605"/>
                      <a:pt x="238792" y="651419"/>
                      <a:pt x="325660" y="651419"/>
                    </a:cubicBezTo>
                    <a:cubicBezTo>
                      <a:pt x="412624" y="651419"/>
                      <a:pt x="494443" y="617510"/>
                      <a:pt x="555975" y="556074"/>
                    </a:cubicBezTo>
                    <a:cubicBezTo>
                      <a:pt x="617506" y="494542"/>
                      <a:pt x="651320" y="412818"/>
                      <a:pt x="651320" y="325759"/>
                    </a:cubicBezTo>
                    <a:cubicBezTo>
                      <a:pt x="651320" y="318711"/>
                      <a:pt x="651034" y="311471"/>
                      <a:pt x="650558" y="304137"/>
                    </a:cubicBezTo>
                    <a:lnTo>
                      <a:pt x="650558" y="304137"/>
                    </a:lnTo>
                    <a:close/>
                    <a:moveTo>
                      <a:pt x="529876" y="435106"/>
                    </a:moveTo>
                    <a:cubicBezTo>
                      <a:pt x="512731" y="447108"/>
                      <a:pt x="499968" y="464729"/>
                      <a:pt x="493872" y="484636"/>
                    </a:cubicBezTo>
                    <a:cubicBezTo>
                      <a:pt x="485014" y="513687"/>
                      <a:pt x="458629" y="533214"/>
                      <a:pt x="428149" y="533214"/>
                    </a:cubicBezTo>
                    <a:cubicBezTo>
                      <a:pt x="406718" y="533118"/>
                      <a:pt x="385954" y="539119"/>
                      <a:pt x="368618" y="552168"/>
                    </a:cubicBezTo>
                    <a:cubicBezTo>
                      <a:pt x="344425" y="570456"/>
                      <a:pt x="310135" y="570361"/>
                      <a:pt x="285941" y="552168"/>
                    </a:cubicBezTo>
                    <a:cubicBezTo>
                      <a:pt x="268701" y="539214"/>
                      <a:pt x="247841" y="533118"/>
                      <a:pt x="226410" y="533214"/>
                    </a:cubicBezTo>
                    <a:cubicBezTo>
                      <a:pt x="196025" y="533214"/>
                      <a:pt x="169641" y="513687"/>
                      <a:pt x="160687" y="484636"/>
                    </a:cubicBezTo>
                    <a:cubicBezTo>
                      <a:pt x="154591" y="464634"/>
                      <a:pt x="141828" y="447012"/>
                      <a:pt x="124683" y="435106"/>
                    </a:cubicBezTo>
                    <a:cubicBezTo>
                      <a:pt x="106300" y="422247"/>
                      <a:pt x="95346" y="401197"/>
                      <a:pt x="95346" y="378813"/>
                    </a:cubicBezTo>
                    <a:cubicBezTo>
                      <a:pt x="95346" y="371193"/>
                      <a:pt x="96584" y="363669"/>
                      <a:pt x="99061" y="356525"/>
                    </a:cubicBezTo>
                    <a:cubicBezTo>
                      <a:pt x="105823" y="336808"/>
                      <a:pt x="105823" y="314996"/>
                      <a:pt x="99061" y="295279"/>
                    </a:cubicBezTo>
                    <a:cubicBezTo>
                      <a:pt x="96584" y="288040"/>
                      <a:pt x="95346" y="280515"/>
                      <a:pt x="95346" y="272895"/>
                    </a:cubicBezTo>
                    <a:cubicBezTo>
                      <a:pt x="95346" y="250512"/>
                      <a:pt x="106300" y="229461"/>
                      <a:pt x="124588" y="216603"/>
                    </a:cubicBezTo>
                    <a:cubicBezTo>
                      <a:pt x="141733" y="204696"/>
                      <a:pt x="154496" y="186980"/>
                      <a:pt x="160592" y="166977"/>
                    </a:cubicBezTo>
                    <a:cubicBezTo>
                      <a:pt x="169927" y="136402"/>
                      <a:pt x="197930" y="118400"/>
                      <a:pt x="229077" y="118400"/>
                    </a:cubicBezTo>
                    <a:cubicBezTo>
                      <a:pt x="249365" y="118400"/>
                      <a:pt x="269463" y="111637"/>
                      <a:pt x="285751" y="99445"/>
                    </a:cubicBezTo>
                    <a:cubicBezTo>
                      <a:pt x="309944" y="81157"/>
                      <a:pt x="344234" y="81157"/>
                      <a:pt x="368428" y="99445"/>
                    </a:cubicBezTo>
                    <a:cubicBezTo>
                      <a:pt x="385096" y="111923"/>
                      <a:pt x="405670" y="118686"/>
                      <a:pt x="426530" y="118400"/>
                    </a:cubicBezTo>
                    <a:cubicBezTo>
                      <a:pt x="434341" y="143736"/>
                      <a:pt x="453962" y="165834"/>
                      <a:pt x="478632" y="175740"/>
                    </a:cubicBezTo>
                    <a:cubicBezTo>
                      <a:pt x="484728" y="178312"/>
                      <a:pt x="489014" y="184503"/>
                      <a:pt x="488824" y="191171"/>
                    </a:cubicBezTo>
                    <a:cubicBezTo>
                      <a:pt x="488824" y="234986"/>
                      <a:pt x="515779" y="275372"/>
                      <a:pt x="556070" y="292326"/>
                    </a:cubicBezTo>
                    <a:cubicBezTo>
                      <a:pt x="555784" y="293279"/>
                      <a:pt x="555499" y="294231"/>
                      <a:pt x="555213" y="295184"/>
                    </a:cubicBezTo>
                    <a:cubicBezTo>
                      <a:pt x="551784" y="305090"/>
                      <a:pt x="550069" y="315377"/>
                      <a:pt x="550069" y="325854"/>
                    </a:cubicBezTo>
                    <a:cubicBezTo>
                      <a:pt x="550069" y="344238"/>
                      <a:pt x="558928" y="360621"/>
                      <a:pt x="558928" y="378813"/>
                    </a:cubicBezTo>
                    <a:cubicBezTo>
                      <a:pt x="559213" y="401197"/>
                      <a:pt x="548260" y="422247"/>
                      <a:pt x="529876" y="435106"/>
                    </a:cubicBezTo>
                    <a:lnTo>
                      <a:pt x="529876" y="435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799C5A7-F1FD-414B-9B75-4B096261A8AA}"/>
                  </a:ext>
                </a:extLst>
              </p:cNvPr>
              <p:cNvSpPr/>
              <p:nvPr/>
            </p:nvSpPr>
            <p:spPr>
              <a:xfrm>
                <a:off x="1055083" y="2219420"/>
                <a:ext cx="246126" cy="246126"/>
              </a:xfrm>
              <a:custGeom>
                <a:avLst/>
                <a:gdLst>
                  <a:gd name="connsiteX0" fmla="*/ 202121 w 246126"/>
                  <a:gd name="connsiteY0" fmla="*/ 28861 h 246126"/>
                  <a:gd name="connsiteX1" fmla="*/ 123063 w 246126"/>
                  <a:gd name="connsiteY1" fmla="*/ 0 h 246126"/>
                  <a:gd name="connsiteX2" fmla="*/ 0 w 246126"/>
                  <a:gd name="connsiteY2" fmla="*/ 123063 h 246126"/>
                  <a:gd name="connsiteX3" fmla="*/ 123063 w 246126"/>
                  <a:gd name="connsiteY3" fmla="*/ 246126 h 246126"/>
                  <a:gd name="connsiteX4" fmla="*/ 235268 w 246126"/>
                  <a:gd name="connsiteY4" fmla="*/ 173641 h 246126"/>
                  <a:gd name="connsiteX5" fmla="*/ 246126 w 246126"/>
                  <a:gd name="connsiteY5" fmla="*/ 123063 h 246126"/>
                  <a:gd name="connsiteX6" fmla="*/ 202121 w 246126"/>
                  <a:gd name="connsiteY6" fmla="*/ 28861 h 246126"/>
                  <a:gd name="connsiteX7" fmla="*/ 202121 w 246126"/>
                  <a:gd name="connsiteY7" fmla="*/ 28861 h 246126"/>
                  <a:gd name="connsiteX8" fmla="*/ 123063 w 246126"/>
                  <a:gd name="connsiteY8" fmla="*/ 220694 h 246126"/>
                  <a:gd name="connsiteX9" fmla="*/ 25432 w 246126"/>
                  <a:gd name="connsiteY9" fmla="*/ 123063 h 246126"/>
                  <a:gd name="connsiteX10" fmla="*/ 123063 w 246126"/>
                  <a:gd name="connsiteY10" fmla="*/ 25432 h 246126"/>
                  <a:gd name="connsiteX11" fmla="*/ 185642 w 246126"/>
                  <a:gd name="connsiteY11" fmla="*/ 48197 h 246126"/>
                  <a:gd name="connsiteX12" fmla="*/ 220694 w 246126"/>
                  <a:gd name="connsiteY12" fmla="*/ 123063 h 246126"/>
                  <a:gd name="connsiteX13" fmla="*/ 211074 w 246126"/>
                  <a:gd name="connsiteY13" fmla="*/ 165354 h 246126"/>
                  <a:gd name="connsiteX14" fmla="*/ 123063 w 246126"/>
                  <a:gd name="connsiteY14" fmla="*/ 220694 h 246126"/>
                  <a:gd name="connsiteX15" fmla="*/ 123063 w 246126"/>
                  <a:gd name="connsiteY15" fmla="*/ 220694 h 24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6126" h="246126">
                    <a:moveTo>
                      <a:pt x="202121" y="28861"/>
                    </a:moveTo>
                    <a:cubicBezTo>
                      <a:pt x="180689" y="10858"/>
                      <a:pt x="153162" y="0"/>
                      <a:pt x="123063" y="0"/>
                    </a:cubicBezTo>
                    <a:cubicBezTo>
                      <a:pt x="55245" y="0"/>
                      <a:pt x="0" y="55245"/>
                      <a:pt x="0" y="123063"/>
                    </a:cubicBezTo>
                    <a:cubicBezTo>
                      <a:pt x="0" y="190881"/>
                      <a:pt x="55245" y="246126"/>
                      <a:pt x="123063" y="246126"/>
                    </a:cubicBezTo>
                    <a:cubicBezTo>
                      <a:pt x="172879" y="246126"/>
                      <a:pt x="215932" y="216313"/>
                      <a:pt x="235268" y="173641"/>
                    </a:cubicBezTo>
                    <a:cubicBezTo>
                      <a:pt x="242221" y="158210"/>
                      <a:pt x="246126" y="141065"/>
                      <a:pt x="246126" y="123063"/>
                    </a:cubicBezTo>
                    <a:cubicBezTo>
                      <a:pt x="246126" y="85344"/>
                      <a:pt x="228981" y="51530"/>
                      <a:pt x="202121" y="28861"/>
                    </a:cubicBezTo>
                    <a:lnTo>
                      <a:pt x="202121" y="28861"/>
                    </a:lnTo>
                    <a:close/>
                    <a:moveTo>
                      <a:pt x="123063" y="220694"/>
                    </a:moveTo>
                    <a:cubicBezTo>
                      <a:pt x="69247" y="220694"/>
                      <a:pt x="25432" y="176879"/>
                      <a:pt x="25432" y="123063"/>
                    </a:cubicBezTo>
                    <a:cubicBezTo>
                      <a:pt x="25432" y="69247"/>
                      <a:pt x="69247" y="25432"/>
                      <a:pt x="123063" y="25432"/>
                    </a:cubicBezTo>
                    <a:cubicBezTo>
                      <a:pt x="146875" y="25432"/>
                      <a:pt x="168688" y="34004"/>
                      <a:pt x="185642" y="48197"/>
                    </a:cubicBezTo>
                    <a:cubicBezTo>
                      <a:pt x="207073" y="66104"/>
                      <a:pt x="220694" y="93059"/>
                      <a:pt x="220694" y="123063"/>
                    </a:cubicBezTo>
                    <a:cubicBezTo>
                      <a:pt x="220694" y="138208"/>
                      <a:pt x="217265" y="152591"/>
                      <a:pt x="211074" y="165354"/>
                    </a:cubicBezTo>
                    <a:cubicBezTo>
                      <a:pt x="195263" y="198120"/>
                      <a:pt x="161735" y="220694"/>
                      <a:pt x="123063" y="220694"/>
                    </a:cubicBezTo>
                    <a:lnTo>
                      <a:pt x="123063" y="220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26E5907-8DC5-4572-B352-01E433F5FC2D}"/>
                  </a:ext>
                </a:extLst>
              </p:cNvPr>
              <p:cNvSpPr/>
              <p:nvPr/>
            </p:nvSpPr>
            <p:spPr>
              <a:xfrm>
                <a:off x="1054988" y="2462212"/>
                <a:ext cx="25527" cy="49529"/>
              </a:xfrm>
              <a:custGeom>
                <a:avLst/>
                <a:gdLst>
                  <a:gd name="connsiteX0" fmla="*/ 12764 w 25527"/>
                  <a:gd name="connsiteY0" fmla="*/ 0 h 49529"/>
                  <a:gd name="connsiteX1" fmla="*/ 0 w 25527"/>
                  <a:gd name="connsiteY1" fmla="*/ 12763 h 49529"/>
                  <a:gd name="connsiteX2" fmla="*/ 0 w 25527"/>
                  <a:gd name="connsiteY2" fmla="*/ 36767 h 49529"/>
                  <a:gd name="connsiteX3" fmla="*/ 12764 w 25527"/>
                  <a:gd name="connsiteY3" fmla="*/ 49530 h 49529"/>
                  <a:gd name="connsiteX4" fmla="*/ 25527 w 25527"/>
                  <a:gd name="connsiteY4" fmla="*/ 36767 h 49529"/>
                  <a:gd name="connsiteX5" fmla="*/ 25527 w 25527"/>
                  <a:gd name="connsiteY5" fmla="*/ 12763 h 49529"/>
                  <a:gd name="connsiteX6" fmla="*/ 12764 w 25527"/>
                  <a:gd name="connsiteY6" fmla="*/ 0 h 49529"/>
                  <a:gd name="connsiteX7" fmla="*/ 12764 w 25527"/>
                  <a:gd name="connsiteY7" fmla="*/ 0 h 4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27" h="49529">
                    <a:moveTo>
                      <a:pt x="12764" y="0"/>
                    </a:moveTo>
                    <a:cubicBezTo>
                      <a:pt x="5715" y="0"/>
                      <a:pt x="0" y="5715"/>
                      <a:pt x="0" y="12763"/>
                    </a:cubicBezTo>
                    <a:lnTo>
                      <a:pt x="0" y="36767"/>
                    </a:lnTo>
                    <a:cubicBezTo>
                      <a:pt x="0" y="43815"/>
                      <a:pt x="5715" y="49530"/>
                      <a:pt x="12764" y="49530"/>
                    </a:cubicBezTo>
                    <a:cubicBezTo>
                      <a:pt x="19812" y="49530"/>
                      <a:pt x="25527" y="43815"/>
                      <a:pt x="25527" y="36767"/>
                    </a:cubicBezTo>
                    <a:lnTo>
                      <a:pt x="25527" y="12763"/>
                    </a:lnTo>
                    <a:cubicBezTo>
                      <a:pt x="25527" y="5715"/>
                      <a:pt x="19812" y="0"/>
                      <a:pt x="12764" y="0"/>
                    </a:cubicBezTo>
                    <a:lnTo>
                      <a:pt x="1276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CEE6D0B-1D7B-4264-B2D9-92D96445CF2C}"/>
                  </a:ext>
                </a:extLst>
              </p:cNvPr>
              <p:cNvSpPr/>
              <p:nvPr/>
            </p:nvSpPr>
            <p:spPr>
              <a:xfrm>
                <a:off x="1240440" y="2486215"/>
                <a:ext cx="49053" cy="25526"/>
              </a:xfrm>
              <a:custGeom>
                <a:avLst/>
                <a:gdLst>
                  <a:gd name="connsiteX0" fmla="*/ 36290 w 49053"/>
                  <a:gd name="connsiteY0" fmla="*/ 0 h 25526"/>
                  <a:gd name="connsiteX1" fmla="*/ 12764 w 49053"/>
                  <a:gd name="connsiteY1" fmla="*/ 0 h 25526"/>
                  <a:gd name="connsiteX2" fmla="*/ 0 w 49053"/>
                  <a:gd name="connsiteY2" fmla="*/ 12763 h 25526"/>
                  <a:gd name="connsiteX3" fmla="*/ 12764 w 49053"/>
                  <a:gd name="connsiteY3" fmla="*/ 25527 h 25526"/>
                  <a:gd name="connsiteX4" fmla="*/ 36290 w 49053"/>
                  <a:gd name="connsiteY4" fmla="*/ 25527 h 25526"/>
                  <a:gd name="connsiteX5" fmla="*/ 49054 w 49053"/>
                  <a:gd name="connsiteY5" fmla="*/ 12763 h 25526"/>
                  <a:gd name="connsiteX6" fmla="*/ 36290 w 49053"/>
                  <a:gd name="connsiteY6" fmla="*/ 0 h 25526"/>
                  <a:gd name="connsiteX7" fmla="*/ 36290 w 49053"/>
                  <a:gd name="connsiteY7" fmla="*/ 0 h 2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053" h="25526">
                    <a:moveTo>
                      <a:pt x="36290" y="0"/>
                    </a:moveTo>
                    <a:lnTo>
                      <a:pt x="12764" y="0"/>
                    </a:lnTo>
                    <a:cubicBezTo>
                      <a:pt x="5715" y="0"/>
                      <a:pt x="0" y="5715"/>
                      <a:pt x="0" y="12763"/>
                    </a:cubicBezTo>
                    <a:cubicBezTo>
                      <a:pt x="0" y="19812"/>
                      <a:pt x="5715" y="25527"/>
                      <a:pt x="12764" y="25527"/>
                    </a:cubicBezTo>
                    <a:lnTo>
                      <a:pt x="36290" y="25527"/>
                    </a:lnTo>
                    <a:cubicBezTo>
                      <a:pt x="43339" y="25527"/>
                      <a:pt x="49054" y="19812"/>
                      <a:pt x="49054" y="12763"/>
                    </a:cubicBezTo>
                    <a:cubicBezTo>
                      <a:pt x="48958" y="5715"/>
                      <a:pt x="43244" y="0"/>
                      <a:pt x="36290" y="0"/>
                    </a:cubicBezTo>
                    <a:lnTo>
                      <a:pt x="3629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1C7FACA-B6D0-41B8-82DA-34E149273D55}"/>
                  </a:ext>
                </a:extLst>
              </p:cNvPr>
              <p:cNvSpPr/>
              <p:nvPr/>
            </p:nvSpPr>
            <p:spPr>
              <a:xfrm>
                <a:off x="1331784" y="2373725"/>
                <a:ext cx="42005" cy="42100"/>
              </a:xfrm>
              <a:custGeom>
                <a:avLst/>
                <a:gdLst>
                  <a:gd name="connsiteX0" fmla="*/ 21717 w 42005"/>
                  <a:gd name="connsiteY0" fmla="*/ 3715 h 42100"/>
                  <a:gd name="connsiteX1" fmla="*/ 3715 w 42005"/>
                  <a:gd name="connsiteY1" fmla="*/ 3715 h 42100"/>
                  <a:gd name="connsiteX2" fmla="*/ 3715 w 42005"/>
                  <a:gd name="connsiteY2" fmla="*/ 21717 h 42100"/>
                  <a:gd name="connsiteX3" fmla="*/ 20384 w 42005"/>
                  <a:gd name="connsiteY3" fmla="*/ 38386 h 42100"/>
                  <a:gd name="connsiteX4" fmla="*/ 29337 w 42005"/>
                  <a:gd name="connsiteY4" fmla="*/ 42101 h 42100"/>
                  <a:gd name="connsiteX5" fmla="*/ 38291 w 42005"/>
                  <a:gd name="connsiteY5" fmla="*/ 38386 h 42100"/>
                  <a:gd name="connsiteX6" fmla="*/ 38291 w 42005"/>
                  <a:gd name="connsiteY6" fmla="*/ 20384 h 42100"/>
                  <a:gd name="connsiteX7" fmla="*/ 21717 w 42005"/>
                  <a:gd name="connsiteY7" fmla="*/ 3715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005" h="42100">
                    <a:moveTo>
                      <a:pt x="21717" y="3715"/>
                    </a:moveTo>
                    <a:cubicBezTo>
                      <a:pt x="16764" y="-1238"/>
                      <a:pt x="8668" y="-1238"/>
                      <a:pt x="3715" y="3715"/>
                    </a:cubicBezTo>
                    <a:cubicBezTo>
                      <a:pt x="-1238" y="8668"/>
                      <a:pt x="-1238" y="16764"/>
                      <a:pt x="3715" y="21717"/>
                    </a:cubicBezTo>
                    <a:lnTo>
                      <a:pt x="20384" y="38386"/>
                    </a:lnTo>
                    <a:cubicBezTo>
                      <a:pt x="22860" y="40862"/>
                      <a:pt x="26099" y="42101"/>
                      <a:pt x="29337" y="42101"/>
                    </a:cubicBezTo>
                    <a:cubicBezTo>
                      <a:pt x="32576" y="42101"/>
                      <a:pt x="35814" y="40862"/>
                      <a:pt x="38291" y="38386"/>
                    </a:cubicBezTo>
                    <a:cubicBezTo>
                      <a:pt x="43244" y="33433"/>
                      <a:pt x="43244" y="25336"/>
                      <a:pt x="38291" y="20384"/>
                    </a:cubicBezTo>
                    <a:lnTo>
                      <a:pt x="21717" y="3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72DD1C7-5FC2-4622-A925-B34758AE9A8E}"/>
                  </a:ext>
                </a:extLst>
              </p:cNvPr>
              <p:cNvSpPr/>
              <p:nvPr/>
            </p:nvSpPr>
            <p:spPr>
              <a:xfrm>
                <a:off x="987646" y="2270188"/>
                <a:ext cx="42005" cy="42100"/>
              </a:xfrm>
              <a:custGeom>
                <a:avLst/>
                <a:gdLst>
                  <a:gd name="connsiteX0" fmla="*/ 20383 w 42005"/>
                  <a:gd name="connsiteY0" fmla="*/ 3715 h 42100"/>
                  <a:gd name="connsiteX1" fmla="*/ 3715 w 42005"/>
                  <a:gd name="connsiteY1" fmla="*/ 20383 h 42100"/>
                  <a:gd name="connsiteX2" fmla="*/ 3715 w 42005"/>
                  <a:gd name="connsiteY2" fmla="*/ 38386 h 42100"/>
                  <a:gd name="connsiteX3" fmla="*/ 12668 w 42005"/>
                  <a:gd name="connsiteY3" fmla="*/ 42100 h 42100"/>
                  <a:gd name="connsiteX4" fmla="*/ 21622 w 42005"/>
                  <a:gd name="connsiteY4" fmla="*/ 38386 h 42100"/>
                  <a:gd name="connsiteX5" fmla="*/ 38290 w 42005"/>
                  <a:gd name="connsiteY5" fmla="*/ 21717 h 42100"/>
                  <a:gd name="connsiteX6" fmla="*/ 38290 w 42005"/>
                  <a:gd name="connsiteY6" fmla="*/ 3715 h 42100"/>
                  <a:gd name="connsiteX7" fmla="*/ 20383 w 42005"/>
                  <a:gd name="connsiteY7" fmla="*/ 3715 h 42100"/>
                  <a:gd name="connsiteX8" fmla="*/ 20383 w 42005"/>
                  <a:gd name="connsiteY8" fmla="*/ 3715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005" h="42100">
                    <a:moveTo>
                      <a:pt x="20383" y="3715"/>
                    </a:moveTo>
                    <a:lnTo>
                      <a:pt x="3715" y="20383"/>
                    </a:lnTo>
                    <a:cubicBezTo>
                      <a:pt x="-1238" y="25336"/>
                      <a:pt x="-1238" y="33433"/>
                      <a:pt x="3715" y="38386"/>
                    </a:cubicBezTo>
                    <a:cubicBezTo>
                      <a:pt x="6191" y="40862"/>
                      <a:pt x="9430" y="42100"/>
                      <a:pt x="12668" y="42100"/>
                    </a:cubicBezTo>
                    <a:cubicBezTo>
                      <a:pt x="15907" y="42100"/>
                      <a:pt x="19145" y="40862"/>
                      <a:pt x="21622" y="38386"/>
                    </a:cubicBezTo>
                    <a:lnTo>
                      <a:pt x="38290" y="21717"/>
                    </a:lnTo>
                    <a:cubicBezTo>
                      <a:pt x="43243" y="16764"/>
                      <a:pt x="43243" y="8668"/>
                      <a:pt x="38290" y="3715"/>
                    </a:cubicBezTo>
                    <a:cubicBezTo>
                      <a:pt x="33338" y="-1238"/>
                      <a:pt x="25337" y="-1238"/>
                      <a:pt x="20383" y="3715"/>
                    </a:cubicBezTo>
                    <a:lnTo>
                      <a:pt x="20383" y="3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435E80-8E96-47AD-9AB0-5137600BBE2C}"/>
                  </a:ext>
                </a:extLst>
              </p:cNvPr>
              <p:cNvSpPr/>
              <p:nvPr/>
            </p:nvSpPr>
            <p:spPr>
              <a:xfrm>
                <a:off x="1160811" y="2137505"/>
                <a:ext cx="45719" cy="45720"/>
              </a:xfrm>
              <a:custGeom>
                <a:avLst/>
                <a:gdLst>
                  <a:gd name="connsiteX0" fmla="*/ 12763 w 45719"/>
                  <a:gd name="connsiteY0" fmla="*/ 45720 h 45720"/>
                  <a:gd name="connsiteX1" fmla="*/ 21717 w 45719"/>
                  <a:gd name="connsiteY1" fmla="*/ 42005 h 45720"/>
                  <a:gd name="connsiteX2" fmla="*/ 42005 w 45719"/>
                  <a:gd name="connsiteY2" fmla="*/ 21717 h 45720"/>
                  <a:gd name="connsiteX3" fmla="*/ 42005 w 45719"/>
                  <a:gd name="connsiteY3" fmla="*/ 3715 h 45720"/>
                  <a:gd name="connsiteX4" fmla="*/ 24003 w 45719"/>
                  <a:gd name="connsiteY4" fmla="*/ 3715 h 45720"/>
                  <a:gd name="connsiteX5" fmla="*/ 3715 w 45719"/>
                  <a:gd name="connsiteY5" fmla="*/ 24003 h 45720"/>
                  <a:gd name="connsiteX6" fmla="*/ 3715 w 45719"/>
                  <a:gd name="connsiteY6" fmla="*/ 42005 h 45720"/>
                  <a:gd name="connsiteX7" fmla="*/ 12763 w 45719"/>
                  <a:gd name="connsiteY7" fmla="*/ 45720 h 45720"/>
                  <a:gd name="connsiteX8" fmla="*/ 12763 w 45719"/>
                  <a:gd name="connsiteY8" fmla="*/ 45720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19" h="45720">
                    <a:moveTo>
                      <a:pt x="12763" y="45720"/>
                    </a:moveTo>
                    <a:cubicBezTo>
                      <a:pt x="16002" y="45720"/>
                      <a:pt x="19240" y="44482"/>
                      <a:pt x="21717" y="42005"/>
                    </a:cubicBezTo>
                    <a:lnTo>
                      <a:pt x="42005" y="21717"/>
                    </a:lnTo>
                    <a:cubicBezTo>
                      <a:pt x="46958" y="16764"/>
                      <a:pt x="46958" y="8668"/>
                      <a:pt x="42005" y="3715"/>
                    </a:cubicBezTo>
                    <a:cubicBezTo>
                      <a:pt x="37052" y="-1238"/>
                      <a:pt x="28956" y="-1238"/>
                      <a:pt x="24003" y="3715"/>
                    </a:cubicBezTo>
                    <a:lnTo>
                      <a:pt x="3715" y="24003"/>
                    </a:lnTo>
                    <a:cubicBezTo>
                      <a:pt x="-1238" y="28956"/>
                      <a:pt x="-1238" y="37052"/>
                      <a:pt x="3715" y="42005"/>
                    </a:cubicBezTo>
                    <a:cubicBezTo>
                      <a:pt x="6286" y="44482"/>
                      <a:pt x="9525" y="45720"/>
                      <a:pt x="12763" y="45720"/>
                    </a:cubicBezTo>
                    <a:lnTo>
                      <a:pt x="12763" y="457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B837011-C720-4BAC-AC2B-867AD851D7B7}"/>
                  </a:ext>
                </a:extLst>
              </p:cNvPr>
              <p:cNvSpPr/>
              <p:nvPr/>
            </p:nvSpPr>
            <p:spPr>
              <a:xfrm>
                <a:off x="920877" y="2135315"/>
                <a:ext cx="25335" cy="25335"/>
              </a:xfrm>
              <a:custGeom>
                <a:avLst/>
                <a:gdLst>
                  <a:gd name="connsiteX0" fmla="*/ 952 w 25335"/>
                  <a:gd name="connsiteY0" fmla="*/ 17525 h 25335"/>
                  <a:gd name="connsiteX1" fmla="*/ 17525 w 25335"/>
                  <a:gd name="connsiteY1" fmla="*/ 24383 h 25335"/>
                  <a:gd name="connsiteX2" fmla="*/ 24383 w 25335"/>
                  <a:gd name="connsiteY2" fmla="*/ 7810 h 25335"/>
                  <a:gd name="connsiteX3" fmla="*/ 7810 w 25335"/>
                  <a:gd name="connsiteY3" fmla="*/ 952 h 25335"/>
                  <a:gd name="connsiteX4" fmla="*/ 952 w 25335"/>
                  <a:gd name="connsiteY4" fmla="*/ 17525 h 25335"/>
                  <a:gd name="connsiteX5" fmla="*/ 952 w 25335"/>
                  <a:gd name="connsiteY5" fmla="*/ 17525 h 2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35" h="25335">
                    <a:moveTo>
                      <a:pt x="952" y="17525"/>
                    </a:moveTo>
                    <a:cubicBezTo>
                      <a:pt x="3619" y="23907"/>
                      <a:pt x="11144" y="27050"/>
                      <a:pt x="17525" y="24383"/>
                    </a:cubicBezTo>
                    <a:cubicBezTo>
                      <a:pt x="23907" y="21716"/>
                      <a:pt x="27050" y="14192"/>
                      <a:pt x="24383" y="7810"/>
                    </a:cubicBezTo>
                    <a:cubicBezTo>
                      <a:pt x="21716" y="1428"/>
                      <a:pt x="14192" y="-1715"/>
                      <a:pt x="7810" y="952"/>
                    </a:cubicBezTo>
                    <a:cubicBezTo>
                      <a:pt x="1428" y="3524"/>
                      <a:pt x="-1715" y="11048"/>
                      <a:pt x="952" y="17525"/>
                    </a:cubicBezTo>
                    <a:lnTo>
                      <a:pt x="952" y="17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BF350FE-7BCD-4726-B9D2-C94410FE8614}"/>
              </a:ext>
            </a:extLst>
          </p:cNvPr>
          <p:cNvSpPr/>
          <p:nvPr/>
        </p:nvSpPr>
        <p:spPr>
          <a:xfrm rot="13500000">
            <a:off x="10915703" y="-147626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04C0615-40AE-4948-A261-77B74EF90B0B}"/>
              </a:ext>
            </a:extLst>
          </p:cNvPr>
          <p:cNvSpPr/>
          <p:nvPr/>
        </p:nvSpPr>
        <p:spPr>
          <a:xfrm rot="13500000">
            <a:off x="12052658" y="4503386"/>
            <a:ext cx="278680" cy="971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B0538E-C3DC-4B7A-A48B-27619B54538A}"/>
              </a:ext>
            </a:extLst>
          </p:cNvPr>
          <p:cNvSpPr txBox="1"/>
          <p:nvPr/>
        </p:nvSpPr>
        <p:spPr>
          <a:xfrm>
            <a:off x="4399281" y="75687"/>
            <a:ext cx="747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Module Description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ACADF13-29CD-41AD-8DD9-DEE41073DDC6}"/>
              </a:ext>
            </a:extLst>
          </p:cNvPr>
          <p:cNvSpPr/>
          <p:nvPr/>
        </p:nvSpPr>
        <p:spPr>
          <a:xfrm rot="13500000">
            <a:off x="-34127" y="2125056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293CAAA4-1084-44A3-960E-DB4A41ABF249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4ED507-67B0-4DDF-B1FD-00A3A6CB79AD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21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1B25CD-7EB2-46CA-ACAC-F50867C18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5" t="2265" r="22717" b="3955"/>
          <a:stretch/>
        </p:blipFill>
        <p:spPr bwMode="auto">
          <a:xfrm>
            <a:off x="899923" y="870012"/>
            <a:ext cx="3908079" cy="5359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40F0102-5596-4BFF-8A24-EEF1577E5615}"/>
              </a:ext>
            </a:extLst>
          </p:cNvPr>
          <p:cNvSpPr/>
          <p:nvPr/>
        </p:nvSpPr>
        <p:spPr>
          <a:xfrm rot="13500000">
            <a:off x="4044600" y="6084195"/>
            <a:ext cx="338320" cy="18094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31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/>
      <p:bldP spid="67" grpId="0" animBg="1"/>
      <p:bldP spid="56" grpId="0" animBg="1"/>
      <p:bldP spid="57" grpId="0"/>
      <p:bldP spid="6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9259305-B842-471A-976D-043A16C2AB21}"/>
              </a:ext>
            </a:extLst>
          </p:cNvPr>
          <p:cNvGrpSpPr/>
          <p:nvPr/>
        </p:nvGrpSpPr>
        <p:grpSpPr>
          <a:xfrm>
            <a:off x="6115579" y="1923892"/>
            <a:ext cx="5091017" cy="1473303"/>
            <a:chOff x="6651125" y="1362659"/>
            <a:chExt cx="5091017" cy="14733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D78E70-803E-45AE-83B9-89CF61C783F1}"/>
                </a:ext>
              </a:extLst>
            </p:cNvPr>
            <p:cNvSpPr txBox="1"/>
            <p:nvPr/>
          </p:nvSpPr>
          <p:spPr>
            <a:xfrm>
              <a:off x="6651125" y="1362659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Ordering System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8D2A18-046A-409E-91C2-67B36FF52282}"/>
                </a:ext>
              </a:extLst>
            </p:cNvPr>
            <p:cNvSpPr txBox="1"/>
            <p:nvPr/>
          </p:nvSpPr>
          <p:spPr>
            <a:xfrm>
              <a:off x="6651125" y="1809271"/>
              <a:ext cx="5091017" cy="102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IN" sz="1600" dirty="0">
                  <a:effectLst/>
                  <a:ea typeface="Calibri" panose="020F0502020204030204" pitchFamily="34" charset="0"/>
                </a:rPr>
                <a:t>After the session is created the customer can order anything available in the menu until he chooses to close the session.</a:t>
              </a:r>
              <a:endPara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E7378D-9B19-4469-94FD-0EF2D30929CF}"/>
              </a:ext>
            </a:extLst>
          </p:cNvPr>
          <p:cNvGrpSpPr/>
          <p:nvPr/>
        </p:nvGrpSpPr>
        <p:grpSpPr>
          <a:xfrm>
            <a:off x="6089550" y="3723800"/>
            <a:ext cx="5143419" cy="1469087"/>
            <a:chOff x="6651126" y="1422370"/>
            <a:chExt cx="5143419" cy="14690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7ADF55-5AFD-49B9-9556-0FD9ADFC3421}"/>
                </a:ext>
              </a:extLst>
            </p:cNvPr>
            <p:cNvSpPr txBox="1"/>
            <p:nvPr/>
          </p:nvSpPr>
          <p:spPr>
            <a:xfrm>
              <a:off x="6651126" y="1422370"/>
              <a:ext cx="4223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Order History Management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6D4BD5-936F-4840-8992-2E3190CA721C}"/>
                </a:ext>
              </a:extLst>
            </p:cNvPr>
            <p:cNvSpPr txBox="1"/>
            <p:nvPr/>
          </p:nvSpPr>
          <p:spPr>
            <a:xfrm>
              <a:off x="6703528" y="1864766"/>
              <a:ext cx="5091017" cy="102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600" dirty="0">
                  <a:effectLst/>
                  <a:ea typeface="Calibri" panose="020F0502020204030204" pitchFamily="34" charset="0"/>
                </a:rPr>
                <a:t>Once the account is created for a user he has access to his order history for the restaurant and can also repeat the same order another day from there only.</a:t>
              </a:r>
              <a:endParaRPr lang="en-ID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21F23B-E924-46D9-B7A3-AAAEFE01AE81}"/>
              </a:ext>
            </a:extLst>
          </p:cNvPr>
          <p:cNvGrpSpPr/>
          <p:nvPr/>
        </p:nvGrpSpPr>
        <p:grpSpPr>
          <a:xfrm>
            <a:off x="5242214" y="3801200"/>
            <a:ext cx="729991" cy="729991"/>
            <a:chOff x="5805672" y="2432303"/>
            <a:chExt cx="580655" cy="5806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AE2C513-C796-4F31-9D29-E9DC93221AE1}"/>
                </a:ext>
              </a:extLst>
            </p:cNvPr>
            <p:cNvSpPr/>
            <p:nvPr/>
          </p:nvSpPr>
          <p:spPr>
            <a:xfrm>
              <a:off x="5805672" y="2432303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35" name="Graphic 1">
              <a:extLst>
                <a:ext uri="{FF2B5EF4-FFF2-40B4-BE49-F238E27FC236}">
                  <a16:creationId xmlns:a16="http://schemas.microsoft.com/office/drawing/2014/main" id="{19EF0F91-A392-4804-A71B-DF04E698D198}"/>
                </a:ext>
              </a:extLst>
            </p:cNvPr>
            <p:cNvGrpSpPr/>
            <p:nvPr/>
          </p:nvGrpSpPr>
          <p:grpSpPr>
            <a:xfrm>
              <a:off x="5949777" y="2564903"/>
              <a:ext cx="292444" cy="315455"/>
              <a:chOff x="7271289" y="5303255"/>
              <a:chExt cx="603789" cy="651298"/>
            </a:xfrm>
            <a:solidFill>
              <a:schemeClr val="bg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D2B4AF7-CB14-461E-BE41-FC4364384A44}"/>
                  </a:ext>
                </a:extLst>
              </p:cNvPr>
              <p:cNvSpPr/>
              <p:nvPr/>
            </p:nvSpPr>
            <p:spPr>
              <a:xfrm>
                <a:off x="7271289" y="5303255"/>
                <a:ext cx="603789" cy="651298"/>
              </a:xfrm>
              <a:custGeom>
                <a:avLst/>
                <a:gdLst>
                  <a:gd name="connsiteX0" fmla="*/ 584549 w 603789"/>
                  <a:gd name="connsiteY0" fmla="*/ 419365 h 651298"/>
                  <a:gd name="connsiteX1" fmla="*/ 603790 w 603789"/>
                  <a:gd name="connsiteY1" fmla="*/ 317923 h 651298"/>
                  <a:gd name="connsiteX2" fmla="*/ 591026 w 603789"/>
                  <a:gd name="connsiteY2" fmla="*/ 305160 h 651298"/>
                  <a:gd name="connsiteX3" fmla="*/ 561022 w 603789"/>
                  <a:gd name="connsiteY3" fmla="*/ 305160 h 651298"/>
                  <a:gd name="connsiteX4" fmla="*/ 363474 w 603789"/>
                  <a:gd name="connsiteY4" fmla="*/ 119898 h 651298"/>
                  <a:gd name="connsiteX5" fmla="*/ 215360 w 603789"/>
                  <a:gd name="connsiteY5" fmla="*/ 186573 h 651298"/>
                  <a:gd name="connsiteX6" fmla="*/ 164878 w 603789"/>
                  <a:gd name="connsiteY6" fmla="*/ 177144 h 651298"/>
                  <a:gd name="connsiteX7" fmla="*/ 151066 w 603789"/>
                  <a:gd name="connsiteY7" fmla="*/ 177811 h 651298"/>
                  <a:gd name="connsiteX8" fmla="*/ 124777 w 603789"/>
                  <a:gd name="connsiteY8" fmla="*/ 10742 h 651298"/>
                  <a:gd name="connsiteX9" fmla="*/ 110204 w 603789"/>
                  <a:gd name="connsiteY9" fmla="*/ 169 h 651298"/>
                  <a:gd name="connsiteX10" fmla="*/ 99631 w 603789"/>
                  <a:gd name="connsiteY10" fmla="*/ 14743 h 651298"/>
                  <a:gd name="connsiteX11" fmla="*/ 126111 w 603789"/>
                  <a:gd name="connsiteY11" fmla="*/ 182668 h 651298"/>
                  <a:gd name="connsiteX12" fmla="*/ 110680 w 603789"/>
                  <a:gd name="connsiteY12" fmla="*/ 188098 h 651298"/>
                  <a:gd name="connsiteX13" fmla="*/ 40481 w 603789"/>
                  <a:gd name="connsiteY13" fmla="*/ 37031 h 651298"/>
                  <a:gd name="connsiteX14" fmla="*/ 23622 w 603789"/>
                  <a:gd name="connsiteY14" fmla="*/ 30840 h 651298"/>
                  <a:gd name="connsiteX15" fmla="*/ 17430 w 603789"/>
                  <a:gd name="connsiteY15" fmla="*/ 47699 h 651298"/>
                  <a:gd name="connsiteX16" fmla="*/ 88202 w 603789"/>
                  <a:gd name="connsiteY16" fmla="*/ 199909 h 651298"/>
                  <a:gd name="connsiteX17" fmla="*/ 24860 w 603789"/>
                  <a:gd name="connsiteY17" fmla="*/ 305065 h 651298"/>
                  <a:gd name="connsiteX18" fmla="*/ 12763 w 603789"/>
                  <a:gd name="connsiteY18" fmla="*/ 305065 h 651298"/>
                  <a:gd name="connsiteX19" fmla="*/ 0 w 603789"/>
                  <a:gd name="connsiteY19" fmla="*/ 317828 h 651298"/>
                  <a:gd name="connsiteX20" fmla="*/ 14383 w 603789"/>
                  <a:gd name="connsiteY20" fmla="*/ 404029 h 651298"/>
                  <a:gd name="connsiteX21" fmla="*/ 69723 w 603789"/>
                  <a:gd name="connsiteY21" fmla="*/ 517282 h 651298"/>
                  <a:gd name="connsiteX22" fmla="*/ 118681 w 603789"/>
                  <a:gd name="connsiteY22" fmla="*/ 570812 h 651298"/>
                  <a:gd name="connsiteX23" fmla="*/ 143256 w 603789"/>
                  <a:gd name="connsiteY23" fmla="*/ 583385 h 651298"/>
                  <a:gd name="connsiteX24" fmla="*/ 143256 w 603789"/>
                  <a:gd name="connsiteY24" fmla="*/ 638535 h 651298"/>
                  <a:gd name="connsiteX25" fmla="*/ 156020 w 603789"/>
                  <a:gd name="connsiteY25" fmla="*/ 651299 h 651298"/>
                  <a:gd name="connsiteX26" fmla="*/ 447865 w 603789"/>
                  <a:gd name="connsiteY26" fmla="*/ 651299 h 651298"/>
                  <a:gd name="connsiteX27" fmla="*/ 460629 w 603789"/>
                  <a:gd name="connsiteY27" fmla="*/ 638535 h 651298"/>
                  <a:gd name="connsiteX28" fmla="*/ 460629 w 603789"/>
                  <a:gd name="connsiteY28" fmla="*/ 583385 h 651298"/>
                  <a:gd name="connsiteX29" fmla="*/ 496824 w 603789"/>
                  <a:gd name="connsiteY29" fmla="*/ 559954 h 651298"/>
                  <a:gd name="connsiteX30" fmla="*/ 584549 w 603789"/>
                  <a:gd name="connsiteY30" fmla="*/ 419365 h 651298"/>
                  <a:gd name="connsiteX31" fmla="*/ 584549 w 603789"/>
                  <a:gd name="connsiteY31" fmla="*/ 419365 h 651298"/>
                  <a:gd name="connsiteX32" fmla="*/ 477964 w 603789"/>
                  <a:gd name="connsiteY32" fmla="*/ 542809 h 651298"/>
                  <a:gd name="connsiteX33" fmla="*/ 447770 w 603789"/>
                  <a:gd name="connsiteY33" fmla="*/ 559477 h 651298"/>
                  <a:gd name="connsiteX34" fmla="*/ 155924 w 603789"/>
                  <a:gd name="connsiteY34" fmla="*/ 559477 h 651298"/>
                  <a:gd name="connsiteX35" fmla="*/ 124873 w 603789"/>
                  <a:gd name="connsiteY35" fmla="*/ 541951 h 651298"/>
                  <a:gd name="connsiteX36" fmla="*/ 83915 w 603789"/>
                  <a:gd name="connsiteY36" fmla="*/ 493183 h 651298"/>
                  <a:gd name="connsiteX37" fmla="*/ 519874 w 603789"/>
                  <a:gd name="connsiteY37" fmla="*/ 493183 h 651298"/>
                  <a:gd name="connsiteX38" fmla="*/ 477964 w 603789"/>
                  <a:gd name="connsiteY38" fmla="*/ 542809 h 651298"/>
                  <a:gd name="connsiteX39" fmla="*/ 477964 w 603789"/>
                  <a:gd name="connsiteY39" fmla="*/ 542809 h 651298"/>
                  <a:gd name="connsiteX40" fmla="*/ 575881 w 603789"/>
                  <a:gd name="connsiteY40" fmla="*/ 345736 h 651298"/>
                  <a:gd name="connsiteX41" fmla="*/ 563213 w 603789"/>
                  <a:gd name="connsiteY41" fmla="*/ 402601 h 651298"/>
                  <a:gd name="connsiteX42" fmla="*/ 348519 w 603789"/>
                  <a:gd name="connsiteY42" fmla="*/ 402601 h 651298"/>
                  <a:gd name="connsiteX43" fmla="*/ 335756 w 603789"/>
                  <a:gd name="connsiteY43" fmla="*/ 415364 h 651298"/>
                  <a:gd name="connsiteX44" fmla="*/ 335756 w 603789"/>
                  <a:gd name="connsiteY44" fmla="*/ 415840 h 651298"/>
                  <a:gd name="connsiteX45" fmla="*/ 348424 w 603789"/>
                  <a:gd name="connsiteY45" fmla="*/ 428032 h 651298"/>
                  <a:gd name="connsiteX46" fmla="*/ 349282 w 603789"/>
                  <a:gd name="connsiteY46" fmla="*/ 428032 h 651298"/>
                  <a:gd name="connsiteX47" fmla="*/ 554260 w 603789"/>
                  <a:gd name="connsiteY47" fmla="*/ 428032 h 651298"/>
                  <a:gd name="connsiteX48" fmla="*/ 535495 w 603789"/>
                  <a:gd name="connsiteY48" fmla="*/ 467752 h 651298"/>
                  <a:gd name="connsiteX49" fmla="*/ 68294 w 603789"/>
                  <a:gd name="connsiteY49" fmla="*/ 467752 h 651298"/>
                  <a:gd name="connsiteX50" fmla="*/ 49530 w 603789"/>
                  <a:gd name="connsiteY50" fmla="*/ 428032 h 651298"/>
                  <a:gd name="connsiteX51" fmla="*/ 236411 w 603789"/>
                  <a:gd name="connsiteY51" fmla="*/ 428032 h 651298"/>
                  <a:gd name="connsiteX52" fmla="*/ 249174 w 603789"/>
                  <a:gd name="connsiteY52" fmla="*/ 415269 h 651298"/>
                  <a:gd name="connsiteX53" fmla="*/ 236411 w 603789"/>
                  <a:gd name="connsiteY53" fmla="*/ 402505 h 651298"/>
                  <a:gd name="connsiteX54" fmla="*/ 40577 w 603789"/>
                  <a:gd name="connsiteY54" fmla="*/ 402505 h 651298"/>
                  <a:gd name="connsiteX55" fmla="*/ 26194 w 603789"/>
                  <a:gd name="connsiteY55" fmla="*/ 330592 h 651298"/>
                  <a:gd name="connsiteX56" fmla="*/ 577691 w 603789"/>
                  <a:gd name="connsiteY56" fmla="*/ 330592 h 651298"/>
                  <a:gd name="connsiteX57" fmla="*/ 575881 w 603789"/>
                  <a:gd name="connsiteY57" fmla="*/ 345736 h 651298"/>
                  <a:gd name="connsiteX58" fmla="*/ 575881 w 603789"/>
                  <a:gd name="connsiteY58" fmla="*/ 345736 h 651298"/>
                  <a:gd name="connsiteX59" fmla="*/ 306991 w 603789"/>
                  <a:gd name="connsiteY59" fmla="*/ 305160 h 651298"/>
                  <a:gd name="connsiteX60" fmla="*/ 363474 w 603789"/>
                  <a:gd name="connsiteY60" fmla="*/ 259916 h 651298"/>
                  <a:gd name="connsiteX61" fmla="*/ 419957 w 603789"/>
                  <a:gd name="connsiteY61" fmla="*/ 305160 h 651298"/>
                  <a:gd name="connsiteX62" fmla="*/ 306991 w 603789"/>
                  <a:gd name="connsiteY62" fmla="*/ 305160 h 651298"/>
                  <a:gd name="connsiteX63" fmla="*/ 445865 w 603789"/>
                  <a:gd name="connsiteY63" fmla="*/ 305160 h 651298"/>
                  <a:gd name="connsiteX64" fmla="*/ 363474 w 603789"/>
                  <a:gd name="connsiteY64" fmla="*/ 234485 h 651298"/>
                  <a:gd name="connsiteX65" fmla="*/ 296513 w 603789"/>
                  <a:gd name="connsiteY65" fmla="*/ 268298 h 651298"/>
                  <a:gd name="connsiteX66" fmla="*/ 280606 w 603789"/>
                  <a:gd name="connsiteY66" fmla="*/ 237913 h 651298"/>
                  <a:gd name="connsiteX67" fmla="*/ 363474 w 603789"/>
                  <a:gd name="connsiteY67" fmla="*/ 202671 h 651298"/>
                  <a:gd name="connsiteX68" fmla="*/ 478060 w 603789"/>
                  <a:gd name="connsiteY68" fmla="*/ 305160 h 651298"/>
                  <a:gd name="connsiteX69" fmla="*/ 445865 w 603789"/>
                  <a:gd name="connsiteY69" fmla="*/ 305160 h 651298"/>
                  <a:gd name="connsiteX70" fmla="*/ 108395 w 603789"/>
                  <a:gd name="connsiteY70" fmla="*/ 305160 h 651298"/>
                  <a:gd name="connsiteX71" fmla="*/ 164878 w 603789"/>
                  <a:gd name="connsiteY71" fmla="*/ 259916 h 651298"/>
                  <a:gd name="connsiteX72" fmla="*/ 221361 w 603789"/>
                  <a:gd name="connsiteY72" fmla="*/ 305160 h 651298"/>
                  <a:gd name="connsiteX73" fmla="*/ 108395 w 603789"/>
                  <a:gd name="connsiteY73" fmla="*/ 305160 h 651298"/>
                  <a:gd name="connsiteX74" fmla="*/ 363474 w 603789"/>
                  <a:gd name="connsiteY74" fmla="*/ 145330 h 651298"/>
                  <a:gd name="connsiteX75" fmla="*/ 535591 w 603789"/>
                  <a:gd name="connsiteY75" fmla="*/ 305160 h 651298"/>
                  <a:gd name="connsiteX76" fmla="*/ 503587 w 603789"/>
                  <a:gd name="connsiteY76" fmla="*/ 305160 h 651298"/>
                  <a:gd name="connsiteX77" fmla="*/ 363474 w 603789"/>
                  <a:gd name="connsiteY77" fmla="*/ 177239 h 651298"/>
                  <a:gd name="connsiteX78" fmla="*/ 264319 w 603789"/>
                  <a:gd name="connsiteY78" fmla="*/ 218197 h 651298"/>
                  <a:gd name="connsiteX79" fmla="*/ 239268 w 603789"/>
                  <a:gd name="connsiteY79" fmla="*/ 198194 h 651298"/>
                  <a:gd name="connsiteX80" fmla="*/ 363474 w 603789"/>
                  <a:gd name="connsiteY80" fmla="*/ 145330 h 651298"/>
                  <a:gd name="connsiteX81" fmla="*/ 363474 w 603789"/>
                  <a:gd name="connsiteY81" fmla="*/ 145330 h 651298"/>
                  <a:gd name="connsiteX82" fmla="*/ 164878 w 603789"/>
                  <a:gd name="connsiteY82" fmla="*/ 202671 h 651298"/>
                  <a:gd name="connsiteX83" fmla="*/ 279368 w 603789"/>
                  <a:gd name="connsiteY83" fmla="*/ 305160 h 651298"/>
                  <a:gd name="connsiteX84" fmla="*/ 247269 w 603789"/>
                  <a:gd name="connsiteY84" fmla="*/ 305160 h 651298"/>
                  <a:gd name="connsiteX85" fmla="*/ 164878 w 603789"/>
                  <a:gd name="connsiteY85" fmla="*/ 234485 h 651298"/>
                  <a:gd name="connsiteX86" fmla="*/ 82486 w 603789"/>
                  <a:gd name="connsiteY86" fmla="*/ 305160 h 651298"/>
                  <a:gd name="connsiteX87" fmla="*/ 50292 w 603789"/>
                  <a:gd name="connsiteY87" fmla="*/ 305160 h 651298"/>
                  <a:gd name="connsiteX88" fmla="*/ 164878 w 603789"/>
                  <a:gd name="connsiteY88" fmla="*/ 202671 h 651298"/>
                  <a:gd name="connsiteX89" fmla="*/ 164878 w 603789"/>
                  <a:gd name="connsiteY89" fmla="*/ 202671 h 651298"/>
                  <a:gd name="connsiteX90" fmla="*/ 168593 w 603789"/>
                  <a:gd name="connsiteY90" fmla="*/ 625962 h 651298"/>
                  <a:gd name="connsiteX91" fmla="*/ 168593 w 603789"/>
                  <a:gd name="connsiteY91" fmla="*/ 585004 h 651298"/>
                  <a:gd name="connsiteX92" fmla="*/ 435007 w 603789"/>
                  <a:gd name="connsiteY92" fmla="*/ 585004 h 651298"/>
                  <a:gd name="connsiteX93" fmla="*/ 435007 w 603789"/>
                  <a:gd name="connsiteY93" fmla="*/ 625962 h 651298"/>
                  <a:gd name="connsiteX94" fmla="*/ 168593 w 603789"/>
                  <a:gd name="connsiteY94" fmla="*/ 625962 h 65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603789" h="651298">
                    <a:moveTo>
                      <a:pt x="584549" y="419365"/>
                    </a:moveTo>
                    <a:cubicBezTo>
                      <a:pt x="595408" y="387265"/>
                      <a:pt x="603790" y="352118"/>
                      <a:pt x="603790" y="317923"/>
                    </a:cubicBezTo>
                    <a:cubicBezTo>
                      <a:pt x="603790" y="310875"/>
                      <a:pt x="598075" y="305160"/>
                      <a:pt x="591026" y="305160"/>
                    </a:cubicBezTo>
                    <a:lnTo>
                      <a:pt x="561022" y="305160"/>
                    </a:lnTo>
                    <a:cubicBezTo>
                      <a:pt x="554450" y="201909"/>
                      <a:pt x="468344" y="119898"/>
                      <a:pt x="363474" y="119898"/>
                    </a:cubicBezTo>
                    <a:cubicBezTo>
                      <a:pt x="306514" y="119898"/>
                      <a:pt x="253079" y="144092"/>
                      <a:pt x="215360" y="186573"/>
                    </a:cubicBezTo>
                    <a:cubicBezTo>
                      <a:pt x="199263" y="180382"/>
                      <a:pt x="182309" y="177144"/>
                      <a:pt x="164878" y="177144"/>
                    </a:cubicBezTo>
                    <a:cubicBezTo>
                      <a:pt x="160211" y="177144"/>
                      <a:pt x="155543" y="177335"/>
                      <a:pt x="151066" y="177811"/>
                    </a:cubicBezTo>
                    <a:lnTo>
                      <a:pt x="124777" y="10742"/>
                    </a:lnTo>
                    <a:cubicBezTo>
                      <a:pt x="123730" y="3789"/>
                      <a:pt x="117157" y="-974"/>
                      <a:pt x="110204" y="169"/>
                    </a:cubicBezTo>
                    <a:cubicBezTo>
                      <a:pt x="103251" y="1217"/>
                      <a:pt x="98488" y="7789"/>
                      <a:pt x="99631" y="14743"/>
                    </a:cubicBezTo>
                    <a:lnTo>
                      <a:pt x="126111" y="182668"/>
                    </a:lnTo>
                    <a:cubicBezTo>
                      <a:pt x="120872" y="184192"/>
                      <a:pt x="115728" y="186002"/>
                      <a:pt x="110680" y="188098"/>
                    </a:cubicBezTo>
                    <a:lnTo>
                      <a:pt x="40481" y="37031"/>
                    </a:lnTo>
                    <a:cubicBezTo>
                      <a:pt x="37529" y="30649"/>
                      <a:pt x="29909" y="27887"/>
                      <a:pt x="23622" y="30840"/>
                    </a:cubicBezTo>
                    <a:cubicBezTo>
                      <a:pt x="17240" y="33793"/>
                      <a:pt x="14478" y="41413"/>
                      <a:pt x="17430" y="47699"/>
                    </a:cubicBezTo>
                    <a:lnTo>
                      <a:pt x="88202" y="199909"/>
                    </a:lnTo>
                    <a:cubicBezTo>
                      <a:pt x="53054" y="222864"/>
                      <a:pt x="28860" y="261059"/>
                      <a:pt x="24860" y="305065"/>
                    </a:cubicBezTo>
                    <a:lnTo>
                      <a:pt x="12763" y="305065"/>
                    </a:lnTo>
                    <a:cubicBezTo>
                      <a:pt x="5715" y="305065"/>
                      <a:pt x="0" y="310780"/>
                      <a:pt x="0" y="317828"/>
                    </a:cubicBezTo>
                    <a:cubicBezTo>
                      <a:pt x="0" y="346689"/>
                      <a:pt x="6286" y="376407"/>
                      <a:pt x="14383" y="404029"/>
                    </a:cubicBezTo>
                    <a:cubicBezTo>
                      <a:pt x="26289" y="444511"/>
                      <a:pt x="44672" y="483182"/>
                      <a:pt x="69723" y="517282"/>
                    </a:cubicBezTo>
                    <a:cubicBezTo>
                      <a:pt x="84011" y="536808"/>
                      <a:pt x="100489" y="554810"/>
                      <a:pt x="118681" y="570812"/>
                    </a:cubicBezTo>
                    <a:cubicBezTo>
                      <a:pt x="125730" y="577003"/>
                      <a:pt x="134207" y="581385"/>
                      <a:pt x="143256" y="583385"/>
                    </a:cubicBezTo>
                    <a:lnTo>
                      <a:pt x="143256" y="638535"/>
                    </a:lnTo>
                    <a:cubicBezTo>
                      <a:pt x="143256" y="645583"/>
                      <a:pt x="148971" y="651299"/>
                      <a:pt x="156020" y="651299"/>
                    </a:cubicBezTo>
                    <a:lnTo>
                      <a:pt x="447865" y="651299"/>
                    </a:lnTo>
                    <a:cubicBezTo>
                      <a:pt x="454914" y="651299"/>
                      <a:pt x="460629" y="645583"/>
                      <a:pt x="460629" y="638535"/>
                    </a:cubicBezTo>
                    <a:lnTo>
                      <a:pt x="460629" y="583385"/>
                    </a:lnTo>
                    <a:cubicBezTo>
                      <a:pt x="475488" y="579956"/>
                      <a:pt x="486251" y="570336"/>
                      <a:pt x="496824" y="559954"/>
                    </a:cubicBezTo>
                    <a:cubicBezTo>
                      <a:pt x="537020" y="521187"/>
                      <a:pt x="566642" y="472323"/>
                      <a:pt x="584549" y="419365"/>
                    </a:cubicBezTo>
                    <a:lnTo>
                      <a:pt x="584549" y="419365"/>
                    </a:lnTo>
                    <a:close/>
                    <a:moveTo>
                      <a:pt x="477964" y="542809"/>
                    </a:moveTo>
                    <a:cubicBezTo>
                      <a:pt x="469202" y="551191"/>
                      <a:pt x="460629" y="559477"/>
                      <a:pt x="447770" y="559477"/>
                    </a:cubicBezTo>
                    <a:lnTo>
                      <a:pt x="155924" y="559477"/>
                    </a:lnTo>
                    <a:cubicBezTo>
                      <a:pt x="142589" y="559477"/>
                      <a:pt x="133826" y="550619"/>
                      <a:pt x="124873" y="541951"/>
                    </a:cubicBezTo>
                    <a:cubicBezTo>
                      <a:pt x="108680" y="526235"/>
                      <a:pt x="95155" y="509757"/>
                      <a:pt x="83915" y="493183"/>
                    </a:cubicBezTo>
                    <a:lnTo>
                      <a:pt x="519874" y="493183"/>
                    </a:lnTo>
                    <a:cubicBezTo>
                      <a:pt x="507682" y="511186"/>
                      <a:pt x="493680" y="527854"/>
                      <a:pt x="477964" y="542809"/>
                    </a:cubicBezTo>
                    <a:lnTo>
                      <a:pt x="477964" y="542809"/>
                    </a:lnTo>
                    <a:close/>
                    <a:moveTo>
                      <a:pt x="575881" y="345736"/>
                    </a:moveTo>
                    <a:cubicBezTo>
                      <a:pt x="573214" y="364977"/>
                      <a:pt x="568928" y="384027"/>
                      <a:pt x="563213" y="402601"/>
                    </a:cubicBezTo>
                    <a:lnTo>
                      <a:pt x="348519" y="402601"/>
                    </a:lnTo>
                    <a:cubicBezTo>
                      <a:pt x="341471" y="402601"/>
                      <a:pt x="335756" y="408316"/>
                      <a:pt x="335756" y="415364"/>
                    </a:cubicBezTo>
                    <a:cubicBezTo>
                      <a:pt x="335756" y="415555"/>
                      <a:pt x="335756" y="415745"/>
                      <a:pt x="335756" y="415840"/>
                    </a:cubicBezTo>
                    <a:cubicBezTo>
                      <a:pt x="336042" y="422603"/>
                      <a:pt x="341566" y="428032"/>
                      <a:pt x="348424" y="428032"/>
                    </a:cubicBezTo>
                    <a:cubicBezTo>
                      <a:pt x="348710" y="428032"/>
                      <a:pt x="348996" y="428032"/>
                      <a:pt x="349282" y="428032"/>
                    </a:cubicBezTo>
                    <a:lnTo>
                      <a:pt x="554260" y="428032"/>
                    </a:lnTo>
                    <a:cubicBezTo>
                      <a:pt x="548830" y="441653"/>
                      <a:pt x="542639" y="454988"/>
                      <a:pt x="535495" y="467752"/>
                    </a:cubicBezTo>
                    <a:lnTo>
                      <a:pt x="68294" y="467752"/>
                    </a:lnTo>
                    <a:cubicBezTo>
                      <a:pt x="61150" y="454893"/>
                      <a:pt x="54959" y="441653"/>
                      <a:pt x="49530" y="428032"/>
                    </a:cubicBezTo>
                    <a:lnTo>
                      <a:pt x="236411" y="428032"/>
                    </a:lnTo>
                    <a:cubicBezTo>
                      <a:pt x="243459" y="428032"/>
                      <a:pt x="249174" y="422317"/>
                      <a:pt x="249174" y="415269"/>
                    </a:cubicBezTo>
                    <a:cubicBezTo>
                      <a:pt x="249174" y="408220"/>
                      <a:pt x="243459" y="402505"/>
                      <a:pt x="236411" y="402505"/>
                    </a:cubicBezTo>
                    <a:lnTo>
                      <a:pt x="40577" y="402505"/>
                    </a:lnTo>
                    <a:cubicBezTo>
                      <a:pt x="33338" y="379169"/>
                      <a:pt x="28289" y="354976"/>
                      <a:pt x="26194" y="330592"/>
                    </a:cubicBezTo>
                    <a:lnTo>
                      <a:pt x="577691" y="330592"/>
                    </a:lnTo>
                    <a:cubicBezTo>
                      <a:pt x="577119" y="335640"/>
                      <a:pt x="576548" y="340688"/>
                      <a:pt x="575881" y="345736"/>
                    </a:cubicBezTo>
                    <a:lnTo>
                      <a:pt x="575881" y="345736"/>
                    </a:lnTo>
                    <a:close/>
                    <a:moveTo>
                      <a:pt x="306991" y="305160"/>
                    </a:moveTo>
                    <a:cubicBezTo>
                      <a:pt x="312801" y="279347"/>
                      <a:pt x="335946" y="259916"/>
                      <a:pt x="363474" y="259916"/>
                    </a:cubicBezTo>
                    <a:cubicBezTo>
                      <a:pt x="391001" y="259916"/>
                      <a:pt x="414147" y="279252"/>
                      <a:pt x="419957" y="305160"/>
                    </a:cubicBezTo>
                    <a:lnTo>
                      <a:pt x="306991" y="305160"/>
                    </a:lnTo>
                    <a:close/>
                    <a:moveTo>
                      <a:pt x="445865" y="305160"/>
                    </a:moveTo>
                    <a:cubicBezTo>
                      <a:pt x="439769" y="265250"/>
                      <a:pt x="405098" y="234485"/>
                      <a:pt x="363474" y="234485"/>
                    </a:cubicBezTo>
                    <a:cubicBezTo>
                      <a:pt x="336042" y="234485"/>
                      <a:pt x="311753" y="247819"/>
                      <a:pt x="296513" y="268298"/>
                    </a:cubicBezTo>
                    <a:cubicBezTo>
                      <a:pt x="292512" y="257535"/>
                      <a:pt x="287178" y="247343"/>
                      <a:pt x="280606" y="237913"/>
                    </a:cubicBezTo>
                    <a:cubicBezTo>
                      <a:pt x="302323" y="215435"/>
                      <a:pt x="332041" y="202671"/>
                      <a:pt x="363474" y="202671"/>
                    </a:cubicBezTo>
                    <a:cubicBezTo>
                      <a:pt x="422720" y="202671"/>
                      <a:pt x="471678" y="247629"/>
                      <a:pt x="478060" y="305160"/>
                    </a:cubicBezTo>
                    <a:lnTo>
                      <a:pt x="445865" y="305160"/>
                    </a:lnTo>
                    <a:close/>
                    <a:moveTo>
                      <a:pt x="108395" y="305160"/>
                    </a:moveTo>
                    <a:cubicBezTo>
                      <a:pt x="114205" y="279347"/>
                      <a:pt x="137350" y="259916"/>
                      <a:pt x="164878" y="259916"/>
                    </a:cubicBezTo>
                    <a:cubicBezTo>
                      <a:pt x="192405" y="259916"/>
                      <a:pt x="215551" y="279252"/>
                      <a:pt x="221361" y="305160"/>
                    </a:cubicBezTo>
                    <a:lnTo>
                      <a:pt x="108395" y="305160"/>
                    </a:lnTo>
                    <a:close/>
                    <a:moveTo>
                      <a:pt x="363474" y="145330"/>
                    </a:moveTo>
                    <a:cubicBezTo>
                      <a:pt x="454343" y="145330"/>
                      <a:pt x="529018" y="215911"/>
                      <a:pt x="535591" y="305160"/>
                    </a:cubicBezTo>
                    <a:lnTo>
                      <a:pt x="503587" y="305160"/>
                    </a:lnTo>
                    <a:cubicBezTo>
                      <a:pt x="497110" y="233532"/>
                      <a:pt x="436721" y="177239"/>
                      <a:pt x="363474" y="177239"/>
                    </a:cubicBezTo>
                    <a:cubicBezTo>
                      <a:pt x="326041" y="177239"/>
                      <a:pt x="290608" y="192003"/>
                      <a:pt x="264319" y="218197"/>
                    </a:cubicBezTo>
                    <a:cubicBezTo>
                      <a:pt x="256794" y="210577"/>
                      <a:pt x="248412" y="203814"/>
                      <a:pt x="239268" y="198194"/>
                    </a:cubicBezTo>
                    <a:cubicBezTo>
                      <a:pt x="271843" y="164476"/>
                      <a:pt x="316230" y="145330"/>
                      <a:pt x="363474" y="145330"/>
                    </a:cubicBezTo>
                    <a:lnTo>
                      <a:pt x="363474" y="145330"/>
                    </a:lnTo>
                    <a:close/>
                    <a:moveTo>
                      <a:pt x="164878" y="202671"/>
                    </a:moveTo>
                    <a:cubicBezTo>
                      <a:pt x="223361" y="202671"/>
                      <a:pt x="272796" y="247248"/>
                      <a:pt x="279368" y="305160"/>
                    </a:cubicBezTo>
                    <a:lnTo>
                      <a:pt x="247269" y="305160"/>
                    </a:lnTo>
                    <a:cubicBezTo>
                      <a:pt x="241078" y="265250"/>
                      <a:pt x="206502" y="234485"/>
                      <a:pt x="164878" y="234485"/>
                    </a:cubicBezTo>
                    <a:cubicBezTo>
                      <a:pt x="123254" y="234485"/>
                      <a:pt x="88678" y="265155"/>
                      <a:pt x="82486" y="305160"/>
                    </a:cubicBezTo>
                    <a:lnTo>
                      <a:pt x="50292" y="305160"/>
                    </a:lnTo>
                    <a:cubicBezTo>
                      <a:pt x="56674" y="247629"/>
                      <a:pt x="105632" y="202671"/>
                      <a:pt x="164878" y="202671"/>
                    </a:cubicBezTo>
                    <a:lnTo>
                      <a:pt x="164878" y="202671"/>
                    </a:lnTo>
                    <a:close/>
                    <a:moveTo>
                      <a:pt x="168593" y="625962"/>
                    </a:moveTo>
                    <a:lnTo>
                      <a:pt x="168593" y="585004"/>
                    </a:lnTo>
                    <a:lnTo>
                      <a:pt x="435007" y="585004"/>
                    </a:lnTo>
                    <a:lnTo>
                      <a:pt x="435007" y="625962"/>
                    </a:lnTo>
                    <a:lnTo>
                      <a:pt x="168593" y="6259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68991E5-6D8F-4477-B0BF-8BCE6183DA67}"/>
                  </a:ext>
                </a:extLst>
              </p:cNvPr>
              <p:cNvSpPr/>
              <p:nvPr/>
            </p:nvSpPr>
            <p:spPr>
              <a:xfrm>
                <a:off x="7551515" y="5705856"/>
                <a:ext cx="25295" cy="25335"/>
              </a:xfrm>
              <a:custGeom>
                <a:avLst/>
                <a:gdLst>
                  <a:gd name="connsiteX0" fmla="*/ 24383 w 25295"/>
                  <a:gd name="connsiteY0" fmla="*/ 7810 h 25335"/>
                  <a:gd name="connsiteX1" fmla="*/ 7810 w 25295"/>
                  <a:gd name="connsiteY1" fmla="*/ 952 h 25335"/>
                  <a:gd name="connsiteX2" fmla="*/ 952 w 25295"/>
                  <a:gd name="connsiteY2" fmla="*/ 17525 h 25335"/>
                  <a:gd name="connsiteX3" fmla="*/ 17526 w 25295"/>
                  <a:gd name="connsiteY3" fmla="*/ 24383 h 25335"/>
                  <a:gd name="connsiteX4" fmla="*/ 24383 w 25295"/>
                  <a:gd name="connsiteY4" fmla="*/ 7810 h 25335"/>
                  <a:gd name="connsiteX5" fmla="*/ 24383 w 25295"/>
                  <a:gd name="connsiteY5" fmla="*/ 7810 h 2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295" h="25335">
                    <a:moveTo>
                      <a:pt x="24383" y="7810"/>
                    </a:moveTo>
                    <a:cubicBezTo>
                      <a:pt x="21717" y="1428"/>
                      <a:pt x="14192" y="-1715"/>
                      <a:pt x="7810" y="952"/>
                    </a:cubicBezTo>
                    <a:cubicBezTo>
                      <a:pt x="1428" y="3619"/>
                      <a:pt x="-1715" y="11144"/>
                      <a:pt x="952" y="17525"/>
                    </a:cubicBezTo>
                    <a:cubicBezTo>
                      <a:pt x="3619" y="23907"/>
                      <a:pt x="11144" y="27050"/>
                      <a:pt x="17526" y="24383"/>
                    </a:cubicBezTo>
                    <a:cubicBezTo>
                      <a:pt x="23907" y="21811"/>
                      <a:pt x="26955" y="14287"/>
                      <a:pt x="24383" y="7810"/>
                    </a:cubicBezTo>
                    <a:lnTo>
                      <a:pt x="24383" y="7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64FFBC-7B3E-4ABC-A0B1-32C51EE2F2AC}"/>
              </a:ext>
            </a:extLst>
          </p:cNvPr>
          <p:cNvGrpSpPr/>
          <p:nvPr/>
        </p:nvGrpSpPr>
        <p:grpSpPr>
          <a:xfrm>
            <a:off x="5234817" y="2036891"/>
            <a:ext cx="729991" cy="729991"/>
            <a:chOff x="5805672" y="1119608"/>
            <a:chExt cx="580655" cy="5806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C5B6E3-23BF-4487-BD4C-BDC9FFF14715}"/>
                </a:ext>
              </a:extLst>
            </p:cNvPr>
            <p:cNvSpPr/>
            <p:nvPr/>
          </p:nvSpPr>
          <p:spPr>
            <a:xfrm>
              <a:off x="5805672" y="1119608"/>
              <a:ext cx="580655" cy="580655"/>
            </a:xfrm>
            <a:prstGeom prst="ellipse">
              <a:avLst/>
            </a:prstGeom>
            <a:gradFill>
              <a:gsLst>
                <a:gs pos="10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42" name="Graphic 1">
              <a:extLst>
                <a:ext uri="{FF2B5EF4-FFF2-40B4-BE49-F238E27FC236}">
                  <a16:creationId xmlns:a16="http://schemas.microsoft.com/office/drawing/2014/main" id="{03DFEDDC-18D8-499E-81FC-0AA73F56EB68}"/>
                </a:ext>
              </a:extLst>
            </p:cNvPr>
            <p:cNvGrpSpPr/>
            <p:nvPr/>
          </p:nvGrpSpPr>
          <p:grpSpPr>
            <a:xfrm>
              <a:off x="5938267" y="1233363"/>
              <a:ext cx="315467" cy="315526"/>
              <a:chOff x="852480" y="2016640"/>
              <a:chExt cx="651320" cy="651418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1A2946A-933C-41D6-82E4-A44B027BC9F2}"/>
                  </a:ext>
                </a:extLst>
              </p:cNvPr>
              <p:cNvSpPr/>
              <p:nvPr/>
            </p:nvSpPr>
            <p:spPr>
              <a:xfrm>
                <a:off x="852480" y="2016640"/>
                <a:ext cx="651320" cy="651418"/>
              </a:xfrm>
              <a:custGeom>
                <a:avLst/>
                <a:gdLst>
                  <a:gd name="connsiteX0" fmla="*/ 650558 w 651319"/>
                  <a:gd name="connsiteY0" fmla="*/ 304137 h 651418"/>
                  <a:gd name="connsiteX1" fmla="*/ 612839 w 651319"/>
                  <a:gd name="connsiteY1" fmla="*/ 274229 h 651418"/>
                  <a:gd name="connsiteX2" fmla="*/ 598742 w 651319"/>
                  <a:gd name="connsiteY2" fmla="*/ 275372 h 651418"/>
                  <a:gd name="connsiteX3" fmla="*/ 574644 w 651319"/>
                  <a:gd name="connsiteY3" fmla="*/ 271848 h 651418"/>
                  <a:gd name="connsiteX4" fmla="*/ 514446 w 651319"/>
                  <a:gd name="connsiteY4" fmla="*/ 191075 h 651418"/>
                  <a:gd name="connsiteX5" fmla="*/ 489109 w 651319"/>
                  <a:gd name="connsiteY5" fmla="*/ 152309 h 651418"/>
                  <a:gd name="connsiteX6" fmla="*/ 454153 w 651319"/>
                  <a:gd name="connsiteY6" fmla="*/ 63726 h 651418"/>
                  <a:gd name="connsiteX7" fmla="*/ 435769 w 651319"/>
                  <a:gd name="connsiteY7" fmla="*/ 19149 h 651418"/>
                  <a:gd name="connsiteX8" fmla="*/ 324041 w 651319"/>
                  <a:gd name="connsiteY8" fmla="*/ 4 h 651418"/>
                  <a:gd name="connsiteX9" fmla="*/ 110014 w 651319"/>
                  <a:gd name="connsiteY9" fmla="*/ 81919 h 651418"/>
                  <a:gd name="connsiteX10" fmla="*/ 108967 w 651319"/>
                  <a:gd name="connsiteY10" fmla="*/ 99921 h 651418"/>
                  <a:gd name="connsiteX11" fmla="*/ 126969 w 651319"/>
                  <a:gd name="connsiteY11" fmla="*/ 100969 h 651418"/>
                  <a:gd name="connsiteX12" fmla="*/ 324232 w 651319"/>
                  <a:gd name="connsiteY12" fmla="*/ 25436 h 651418"/>
                  <a:gd name="connsiteX13" fmla="*/ 427197 w 651319"/>
                  <a:gd name="connsiteY13" fmla="*/ 43057 h 651418"/>
                  <a:gd name="connsiteX14" fmla="*/ 431102 w 651319"/>
                  <a:gd name="connsiteY14" fmla="*/ 52963 h 651418"/>
                  <a:gd name="connsiteX15" fmla="*/ 422720 w 651319"/>
                  <a:gd name="connsiteY15" fmla="*/ 91254 h 651418"/>
                  <a:gd name="connsiteX16" fmla="*/ 422720 w 651319"/>
                  <a:gd name="connsiteY16" fmla="*/ 92682 h 651418"/>
                  <a:gd name="connsiteX17" fmla="*/ 384049 w 651319"/>
                  <a:gd name="connsiteY17" fmla="*/ 78966 h 651418"/>
                  <a:gd name="connsiteX18" fmla="*/ 270796 w 651319"/>
                  <a:gd name="connsiteY18" fmla="*/ 78966 h 651418"/>
                  <a:gd name="connsiteX19" fmla="*/ 229458 w 651319"/>
                  <a:gd name="connsiteY19" fmla="*/ 92778 h 651418"/>
                  <a:gd name="connsiteX20" fmla="*/ 136589 w 651319"/>
                  <a:gd name="connsiteY20" fmla="*/ 159357 h 651418"/>
                  <a:gd name="connsiteX21" fmla="*/ 110300 w 651319"/>
                  <a:gd name="connsiteY21" fmla="*/ 195552 h 651418"/>
                  <a:gd name="connsiteX22" fmla="*/ 70200 w 651319"/>
                  <a:gd name="connsiteY22" fmla="*/ 272705 h 651418"/>
                  <a:gd name="connsiteX23" fmla="*/ 75343 w 651319"/>
                  <a:gd name="connsiteY23" fmla="*/ 303375 h 651418"/>
                  <a:gd name="connsiteX24" fmla="*/ 75343 w 651319"/>
                  <a:gd name="connsiteY24" fmla="*/ 348048 h 651418"/>
                  <a:gd name="connsiteX25" fmla="*/ 70200 w 651319"/>
                  <a:gd name="connsiteY25" fmla="*/ 378623 h 651418"/>
                  <a:gd name="connsiteX26" fmla="*/ 110395 w 651319"/>
                  <a:gd name="connsiteY26" fmla="*/ 455775 h 651418"/>
                  <a:gd name="connsiteX27" fmla="*/ 136684 w 651319"/>
                  <a:gd name="connsiteY27" fmla="*/ 491970 h 651418"/>
                  <a:gd name="connsiteX28" fmla="*/ 170784 w 651319"/>
                  <a:gd name="connsiteY28" fmla="*/ 540167 h 651418"/>
                  <a:gd name="connsiteX29" fmla="*/ 226696 w 651319"/>
                  <a:gd name="connsiteY29" fmla="*/ 558645 h 651418"/>
                  <a:gd name="connsiteX30" fmla="*/ 270892 w 651319"/>
                  <a:gd name="connsiteY30" fmla="*/ 572457 h 651418"/>
                  <a:gd name="connsiteX31" fmla="*/ 384144 w 651319"/>
                  <a:gd name="connsiteY31" fmla="*/ 572457 h 651418"/>
                  <a:gd name="connsiteX32" fmla="*/ 428340 w 651319"/>
                  <a:gd name="connsiteY32" fmla="*/ 558645 h 651418"/>
                  <a:gd name="connsiteX33" fmla="*/ 484252 w 651319"/>
                  <a:gd name="connsiteY33" fmla="*/ 540167 h 651418"/>
                  <a:gd name="connsiteX34" fmla="*/ 518351 w 651319"/>
                  <a:gd name="connsiteY34" fmla="*/ 491970 h 651418"/>
                  <a:gd name="connsiteX35" fmla="*/ 544640 w 651319"/>
                  <a:gd name="connsiteY35" fmla="*/ 455775 h 651418"/>
                  <a:gd name="connsiteX36" fmla="*/ 584740 w 651319"/>
                  <a:gd name="connsiteY36" fmla="*/ 378623 h 651418"/>
                  <a:gd name="connsiteX37" fmla="*/ 575882 w 651319"/>
                  <a:gd name="connsiteY37" fmla="*/ 325664 h 651418"/>
                  <a:gd name="connsiteX38" fmla="*/ 579597 w 651319"/>
                  <a:gd name="connsiteY38" fmla="*/ 303280 h 651418"/>
                  <a:gd name="connsiteX39" fmla="*/ 580835 w 651319"/>
                  <a:gd name="connsiteY39" fmla="*/ 299280 h 651418"/>
                  <a:gd name="connsiteX40" fmla="*/ 598837 w 651319"/>
                  <a:gd name="connsiteY40" fmla="*/ 300804 h 651418"/>
                  <a:gd name="connsiteX41" fmla="*/ 617221 w 651319"/>
                  <a:gd name="connsiteY41" fmla="*/ 299280 h 651418"/>
                  <a:gd name="connsiteX42" fmla="*/ 625222 w 651319"/>
                  <a:gd name="connsiteY42" fmla="*/ 305757 h 651418"/>
                  <a:gd name="connsiteX43" fmla="*/ 625888 w 651319"/>
                  <a:gd name="connsiteY43" fmla="*/ 325759 h 651418"/>
                  <a:gd name="connsiteX44" fmla="*/ 537973 w 651319"/>
                  <a:gd name="connsiteY44" fmla="*/ 538071 h 651418"/>
                  <a:gd name="connsiteX45" fmla="*/ 325660 w 651319"/>
                  <a:gd name="connsiteY45" fmla="*/ 625987 h 651418"/>
                  <a:gd name="connsiteX46" fmla="*/ 113634 w 651319"/>
                  <a:gd name="connsiteY46" fmla="*/ 538262 h 651418"/>
                  <a:gd name="connsiteX47" fmla="*/ 25432 w 651319"/>
                  <a:gd name="connsiteY47" fmla="*/ 326426 h 651418"/>
                  <a:gd name="connsiteX48" fmla="*/ 59722 w 651319"/>
                  <a:gd name="connsiteY48" fmla="*/ 186885 h 651418"/>
                  <a:gd name="connsiteX49" fmla="*/ 54388 w 651319"/>
                  <a:gd name="connsiteY49" fmla="*/ 169740 h 651418"/>
                  <a:gd name="connsiteX50" fmla="*/ 37243 w 651319"/>
                  <a:gd name="connsiteY50" fmla="*/ 175074 h 651418"/>
                  <a:gd name="connsiteX51" fmla="*/ 1 w 651319"/>
                  <a:gd name="connsiteY51" fmla="*/ 326426 h 651418"/>
                  <a:gd name="connsiteX52" fmla="*/ 95632 w 651319"/>
                  <a:gd name="connsiteY52" fmla="*/ 556264 h 651418"/>
                  <a:gd name="connsiteX53" fmla="*/ 325660 w 651319"/>
                  <a:gd name="connsiteY53" fmla="*/ 651419 h 651418"/>
                  <a:gd name="connsiteX54" fmla="*/ 555975 w 651319"/>
                  <a:gd name="connsiteY54" fmla="*/ 556074 h 651418"/>
                  <a:gd name="connsiteX55" fmla="*/ 651320 w 651319"/>
                  <a:gd name="connsiteY55" fmla="*/ 325759 h 651418"/>
                  <a:gd name="connsiteX56" fmla="*/ 650558 w 651319"/>
                  <a:gd name="connsiteY56" fmla="*/ 304137 h 651418"/>
                  <a:gd name="connsiteX57" fmla="*/ 650558 w 651319"/>
                  <a:gd name="connsiteY57" fmla="*/ 304137 h 651418"/>
                  <a:gd name="connsiteX58" fmla="*/ 529876 w 651319"/>
                  <a:gd name="connsiteY58" fmla="*/ 435106 h 651418"/>
                  <a:gd name="connsiteX59" fmla="*/ 493872 w 651319"/>
                  <a:gd name="connsiteY59" fmla="*/ 484636 h 651418"/>
                  <a:gd name="connsiteX60" fmla="*/ 428149 w 651319"/>
                  <a:gd name="connsiteY60" fmla="*/ 533214 h 651418"/>
                  <a:gd name="connsiteX61" fmla="*/ 368618 w 651319"/>
                  <a:gd name="connsiteY61" fmla="*/ 552168 h 651418"/>
                  <a:gd name="connsiteX62" fmla="*/ 285941 w 651319"/>
                  <a:gd name="connsiteY62" fmla="*/ 552168 h 651418"/>
                  <a:gd name="connsiteX63" fmla="*/ 226410 w 651319"/>
                  <a:gd name="connsiteY63" fmla="*/ 533214 h 651418"/>
                  <a:gd name="connsiteX64" fmla="*/ 160687 w 651319"/>
                  <a:gd name="connsiteY64" fmla="*/ 484636 h 651418"/>
                  <a:gd name="connsiteX65" fmla="*/ 124683 w 651319"/>
                  <a:gd name="connsiteY65" fmla="*/ 435106 h 651418"/>
                  <a:gd name="connsiteX66" fmla="*/ 95346 w 651319"/>
                  <a:gd name="connsiteY66" fmla="*/ 378813 h 651418"/>
                  <a:gd name="connsiteX67" fmla="*/ 99061 w 651319"/>
                  <a:gd name="connsiteY67" fmla="*/ 356525 h 651418"/>
                  <a:gd name="connsiteX68" fmla="*/ 99061 w 651319"/>
                  <a:gd name="connsiteY68" fmla="*/ 295279 h 651418"/>
                  <a:gd name="connsiteX69" fmla="*/ 95346 w 651319"/>
                  <a:gd name="connsiteY69" fmla="*/ 272895 h 651418"/>
                  <a:gd name="connsiteX70" fmla="*/ 124588 w 651319"/>
                  <a:gd name="connsiteY70" fmla="*/ 216603 h 651418"/>
                  <a:gd name="connsiteX71" fmla="*/ 160592 w 651319"/>
                  <a:gd name="connsiteY71" fmla="*/ 166977 h 651418"/>
                  <a:gd name="connsiteX72" fmla="*/ 229077 w 651319"/>
                  <a:gd name="connsiteY72" fmla="*/ 118400 h 651418"/>
                  <a:gd name="connsiteX73" fmla="*/ 285751 w 651319"/>
                  <a:gd name="connsiteY73" fmla="*/ 99445 h 651418"/>
                  <a:gd name="connsiteX74" fmla="*/ 368428 w 651319"/>
                  <a:gd name="connsiteY74" fmla="*/ 99445 h 651418"/>
                  <a:gd name="connsiteX75" fmla="*/ 426530 w 651319"/>
                  <a:gd name="connsiteY75" fmla="*/ 118400 h 651418"/>
                  <a:gd name="connsiteX76" fmla="*/ 478632 w 651319"/>
                  <a:gd name="connsiteY76" fmla="*/ 175740 h 651418"/>
                  <a:gd name="connsiteX77" fmla="*/ 488824 w 651319"/>
                  <a:gd name="connsiteY77" fmla="*/ 191171 h 651418"/>
                  <a:gd name="connsiteX78" fmla="*/ 556070 w 651319"/>
                  <a:gd name="connsiteY78" fmla="*/ 292326 h 651418"/>
                  <a:gd name="connsiteX79" fmla="*/ 555213 w 651319"/>
                  <a:gd name="connsiteY79" fmla="*/ 295184 h 651418"/>
                  <a:gd name="connsiteX80" fmla="*/ 550069 w 651319"/>
                  <a:gd name="connsiteY80" fmla="*/ 325854 h 651418"/>
                  <a:gd name="connsiteX81" fmla="*/ 558928 w 651319"/>
                  <a:gd name="connsiteY81" fmla="*/ 378813 h 651418"/>
                  <a:gd name="connsiteX82" fmla="*/ 529876 w 651319"/>
                  <a:gd name="connsiteY82" fmla="*/ 435106 h 651418"/>
                  <a:gd name="connsiteX83" fmla="*/ 529876 w 651319"/>
                  <a:gd name="connsiteY83" fmla="*/ 435106 h 65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51319" h="651418">
                    <a:moveTo>
                      <a:pt x="650558" y="304137"/>
                    </a:moveTo>
                    <a:cubicBezTo>
                      <a:pt x="649320" y="285373"/>
                      <a:pt x="631508" y="271086"/>
                      <a:pt x="612839" y="274229"/>
                    </a:cubicBezTo>
                    <a:cubicBezTo>
                      <a:pt x="608267" y="274991"/>
                      <a:pt x="603505" y="275372"/>
                      <a:pt x="598742" y="275372"/>
                    </a:cubicBezTo>
                    <a:cubicBezTo>
                      <a:pt x="590551" y="275372"/>
                      <a:pt x="582454" y="274229"/>
                      <a:pt x="574644" y="271848"/>
                    </a:cubicBezTo>
                    <a:cubicBezTo>
                      <a:pt x="539211" y="261275"/>
                      <a:pt x="514446" y="228128"/>
                      <a:pt x="514446" y="191075"/>
                    </a:cubicBezTo>
                    <a:cubicBezTo>
                      <a:pt x="514541" y="174407"/>
                      <a:pt x="504635" y="158786"/>
                      <a:pt x="489109" y="152309"/>
                    </a:cubicBezTo>
                    <a:cubicBezTo>
                      <a:pt x="455296" y="137736"/>
                      <a:pt x="438436" y="97635"/>
                      <a:pt x="454153" y="63726"/>
                    </a:cubicBezTo>
                    <a:cubicBezTo>
                      <a:pt x="462058" y="46581"/>
                      <a:pt x="453581" y="25531"/>
                      <a:pt x="435769" y="19149"/>
                    </a:cubicBezTo>
                    <a:cubicBezTo>
                      <a:pt x="400051" y="6291"/>
                      <a:pt x="362046" y="-186"/>
                      <a:pt x="324041" y="4"/>
                    </a:cubicBezTo>
                    <a:cubicBezTo>
                      <a:pt x="245269" y="385"/>
                      <a:pt x="169260" y="29436"/>
                      <a:pt x="110014" y="81919"/>
                    </a:cubicBezTo>
                    <a:cubicBezTo>
                      <a:pt x="104776" y="86586"/>
                      <a:pt x="104299" y="94587"/>
                      <a:pt x="108967" y="99921"/>
                    </a:cubicBezTo>
                    <a:cubicBezTo>
                      <a:pt x="113634" y="105160"/>
                      <a:pt x="121635" y="105636"/>
                      <a:pt x="126969" y="100969"/>
                    </a:cubicBezTo>
                    <a:cubicBezTo>
                      <a:pt x="181547" y="52582"/>
                      <a:pt x="251651" y="25722"/>
                      <a:pt x="324232" y="25436"/>
                    </a:cubicBezTo>
                    <a:cubicBezTo>
                      <a:pt x="359284" y="25245"/>
                      <a:pt x="394240" y="31246"/>
                      <a:pt x="427197" y="43057"/>
                    </a:cubicBezTo>
                    <a:cubicBezTo>
                      <a:pt x="431197" y="44486"/>
                      <a:pt x="432817" y="49248"/>
                      <a:pt x="431102" y="52963"/>
                    </a:cubicBezTo>
                    <a:cubicBezTo>
                      <a:pt x="425578" y="64965"/>
                      <a:pt x="422720" y="77823"/>
                      <a:pt x="422720" y="91254"/>
                    </a:cubicBezTo>
                    <a:cubicBezTo>
                      <a:pt x="422720" y="91730"/>
                      <a:pt x="422720" y="92206"/>
                      <a:pt x="422720" y="92682"/>
                    </a:cubicBezTo>
                    <a:cubicBezTo>
                      <a:pt x="408718" y="92111"/>
                      <a:pt x="395193" y="87348"/>
                      <a:pt x="384049" y="78966"/>
                    </a:cubicBezTo>
                    <a:cubicBezTo>
                      <a:pt x="350902" y="53916"/>
                      <a:pt x="303943" y="53916"/>
                      <a:pt x="270796" y="78966"/>
                    </a:cubicBezTo>
                    <a:cubicBezTo>
                      <a:pt x="258985" y="87920"/>
                      <a:pt x="244222" y="92778"/>
                      <a:pt x="229458" y="92778"/>
                    </a:cubicBezTo>
                    <a:cubicBezTo>
                      <a:pt x="187262" y="92968"/>
                      <a:pt x="149162" y="118209"/>
                      <a:pt x="136589" y="159357"/>
                    </a:cubicBezTo>
                    <a:cubicBezTo>
                      <a:pt x="132112" y="173931"/>
                      <a:pt x="122778" y="186789"/>
                      <a:pt x="110300" y="195552"/>
                    </a:cubicBezTo>
                    <a:cubicBezTo>
                      <a:pt x="85154" y="213174"/>
                      <a:pt x="70200" y="242034"/>
                      <a:pt x="70200" y="272705"/>
                    </a:cubicBezTo>
                    <a:cubicBezTo>
                      <a:pt x="70200" y="283182"/>
                      <a:pt x="71914" y="293469"/>
                      <a:pt x="75343" y="303375"/>
                    </a:cubicBezTo>
                    <a:cubicBezTo>
                      <a:pt x="80296" y="317758"/>
                      <a:pt x="80296" y="333665"/>
                      <a:pt x="75343" y="348048"/>
                    </a:cubicBezTo>
                    <a:cubicBezTo>
                      <a:pt x="71914" y="357954"/>
                      <a:pt x="70200" y="368241"/>
                      <a:pt x="70200" y="378623"/>
                    </a:cubicBezTo>
                    <a:cubicBezTo>
                      <a:pt x="70200" y="409293"/>
                      <a:pt x="85249" y="438154"/>
                      <a:pt x="110395" y="455775"/>
                    </a:cubicBezTo>
                    <a:cubicBezTo>
                      <a:pt x="122873" y="464538"/>
                      <a:pt x="132208" y="477397"/>
                      <a:pt x="136684" y="491970"/>
                    </a:cubicBezTo>
                    <a:cubicBezTo>
                      <a:pt x="142590" y="511401"/>
                      <a:pt x="154401" y="528070"/>
                      <a:pt x="170784" y="540167"/>
                    </a:cubicBezTo>
                    <a:cubicBezTo>
                      <a:pt x="187072" y="552264"/>
                      <a:pt x="206503" y="558645"/>
                      <a:pt x="226696" y="558645"/>
                    </a:cubicBezTo>
                    <a:cubicBezTo>
                      <a:pt x="242698" y="558645"/>
                      <a:pt x="257938" y="562741"/>
                      <a:pt x="270892" y="572457"/>
                    </a:cubicBezTo>
                    <a:cubicBezTo>
                      <a:pt x="304039" y="597412"/>
                      <a:pt x="350997" y="597412"/>
                      <a:pt x="384144" y="572457"/>
                    </a:cubicBezTo>
                    <a:cubicBezTo>
                      <a:pt x="397098" y="562741"/>
                      <a:pt x="412338" y="558645"/>
                      <a:pt x="428340" y="558645"/>
                    </a:cubicBezTo>
                    <a:cubicBezTo>
                      <a:pt x="448628" y="558645"/>
                      <a:pt x="467964" y="552264"/>
                      <a:pt x="484252" y="540167"/>
                    </a:cubicBezTo>
                    <a:cubicBezTo>
                      <a:pt x="500635" y="528070"/>
                      <a:pt x="512350" y="511401"/>
                      <a:pt x="518351" y="491970"/>
                    </a:cubicBezTo>
                    <a:cubicBezTo>
                      <a:pt x="522828" y="477397"/>
                      <a:pt x="532162" y="464538"/>
                      <a:pt x="544640" y="455775"/>
                    </a:cubicBezTo>
                    <a:cubicBezTo>
                      <a:pt x="569786" y="438154"/>
                      <a:pt x="584740" y="409293"/>
                      <a:pt x="584740" y="378623"/>
                    </a:cubicBezTo>
                    <a:cubicBezTo>
                      <a:pt x="584740" y="360240"/>
                      <a:pt x="575882" y="343857"/>
                      <a:pt x="575882" y="325664"/>
                    </a:cubicBezTo>
                    <a:cubicBezTo>
                      <a:pt x="575882" y="318044"/>
                      <a:pt x="577120" y="310519"/>
                      <a:pt x="579597" y="303280"/>
                    </a:cubicBezTo>
                    <a:cubicBezTo>
                      <a:pt x="580073" y="301946"/>
                      <a:pt x="580454" y="300613"/>
                      <a:pt x="580835" y="299280"/>
                    </a:cubicBezTo>
                    <a:cubicBezTo>
                      <a:pt x="586741" y="300232"/>
                      <a:pt x="592741" y="300804"/>
                      <a:pt x="598837" y="300804"/>
                    </a:cubicBezTo>
                    <a:cubicBezTo>
                      <a:pt x="605029" y="300804"/>
                      <a:pt x="611220" y="300327"/>
                      <a:pt x="617221" y="299280"/>
                    </a:cubicBezTo>
                    <a:cubicBezTo>
                      <a:pt x="621221" y="298613"/>
                      <a:pt x="625031" y="301756"/>
                      <a:pt x="625222" y="305757"/>
                    </a:cubicBezTo>
                    <a:cubicBezTo>
                      <a:pt x="625698" y="312424"/>
                      <a:pt x="625888" y="319187"/>
                      <a:pt x="625888" y="325759"/>
                    </a:cubicBezTo>
                    <a:cubicBezTo>
                      <a:pt x="625888" y="405960"/>
                      <a:pt x="594646" y="481302"/>
                      <a:pt x="537973" y="538071"/>
                    </a:cubicBezTo>
                    <a:cubicBezTo>
                      <a:pt x="481299" y="594745"/>
                      <a:pt x="405861" y="625987"/>
                      <a:pt x="325660" y="625987"/>
                    </a:cubicBezTo>
                    <a:cubicBezTo>
                      <a:pt x="245555" y="625987"/>
                      <a:pt x="170308" y="594840"/>
                      <a:pt x="113634" y="538262"/>
                    </a:cubicBezTo>
                    <a:cubicBezTo>
                      <a:pt x="56865" y="481683"/>
                      <a:pt x="25623" y="406436"/>
                      <a:pt x="25432" y="326426"/>
                    </a:cubicBezTo>
                    <a:cubicBezTo>
                      <a:pt x="25337" y="277944"/>
                      <a:pt x="37243" y="229652"/>
                      <a:pt x="59722" y="186885"/>
                    </a:cubicBezTo>
                    <a:cubicBezTo>
                      <a:pt x="62961" y="180693"/>
                      <a:pt x="60580" y="172978"/>
                      <a:pt x="54388" y="169740"/>
                    </a:cubicBezTo>
                    <a:cubicBezTo>
                      <a:pt x="48197" y="166501"/>
                      <a:pt x="40482" y="168882"/>
                      <a:pt x="37243" y="175074"/>
                    </a:cubicBezTo>
                    <a:cubicBezTo>
                      <a:pt x="12764" y="221460"/>
                      <a:pt x="-95" y="273848"/>
                      <a:pt x="1" y="326426"/>
                    </a:cubicBezTo>
                    <a:cubicBezTo>
                      <a:pt x="191" y="413294"/>
                      <a:pt x="34100" y="494923"/>
                      <a:pt x="95632" y="556264"/>
                    </a:cubicBezTo>
                    <a:cubicBezTo>
                      <a:pt x="157068" y="617605"/>
                      <a:pt x="238792" y="651419"/>
                      <a:pt x="325660" y="651419"/>
                    </a:cubicBezTo>
                    <a:cubicBezTo>
                      <a:pt x="412624" y="651419"/>
                      <a:pt x="494443" y="617510"/>
                      <a:pt x="555975" y="556074"/>
                    </a:cubicBezTo>
                    <a:cubicBezTo>
                      <a:pt x="617506" y="494542"/>
                      <a:pt x="651320" y="412818"/>
                      <a:pt x="651320" y="325759"/>
                    </a:cubicBezTo>
                    <a:cubicBezTo>
                      <a:pt x="651320" y="318711"/>
                      <a:pt x="651034" y="311471"/>
                      <a:pt x="650558" y="304137"/>
                    </a:cubicBezTo>
                    <a:lnTo>
                      <a:pt x="650558" y="304137"/>
                    </a:lnTo>
                    <a:close/>
                    <a:moveTo>
                      <a:pt x="529876" y="435106"/>
                    </a:moveTo>
                    <a:cubicBezTo>
                      <a:pt x="512731" y="447108"/>
                      <a:pt x="499968" y="464729"/>
                      <a:pt x="493872" y="484636"/>
                    </a:cubicBezTo>
                    <a:cubicBezTo>
                      <a:pt x="485014" y="513687"/>
                      <a:pt x="458629" y="533214"/>
                      <a:pt x="428149" y="533214"/>
                    </a:cubicBezTo>
                    <a:cubicBezTo>
                      <a:pt x="406718" y="533118"/>
                      <a:pt x="385954" y="539119"/>
                      <a:pt x="368618" y="552168"/>
                    </a:cubicBezTo>
                    <a:cubicBezTo>
                      <a:pt x="344425" y="570456"/>
                      <a:pt x="310135" y="570361"/>
                      <a:pt x="285941" y="552168"/>
                    </a:cubicBezTo>
                    <a:cubicBezTo>
                      <a:pt x="268701" y="539214"/>
                      <a:pt x="247841" y="533118"/>
                      <a:pt x="226410" y="533214"/>
                    </a:cubicBezTo>
                    <a:cubicBezTo>
                      <a:pt x="196025" y="533214"/>
                      <a:pt x="169641" y="513687"/>
                      <a:pt x="160687" y="484636"/>
                    </a:cubicBezTo>
                    <a:cubicBezTo>
                      <a:pt x="154591" y="464634"/>
                      <a:pt x="141828" y="447012"/>
                      <a:pt x="124683" y="435106"/>
                    </a:cubicBezTo>
                    <a:cubicBezTo>
                      <a:pt x="106300" y="422247"/>
                      <a:pt x="95346" y="401197"/>
                      <a:pt x="95346" y="378813"/>
                    </a:cubicBezTo>
                    <a:cubicBezTo>
                      <a:pt x="95346" y="371193"/>
                      <a:pt x="96584" y="363669"/>
                      <a:pt x="99061" y="356525"/>
                    </a:cubicBezTo>
                    <a:cubicBezTo>
                      <a:pt x="105823" y="336808"/>
                      <a:pt x="105823" y="314996"/>
                      <a:pt x="99061" y="295279"/>
                    </a:cubicBezTo>
                    <a:cubicBezTo>
                      <a:pt x="96584" y="288040"/>
                      <a:pt x="95346" y="280515"/>
                      <a:pt x="95346" y="272895"/>
                    </a:cubicBezTo>
                    <a:cubicBezTo>
                      <a:pt x="95346" y="250512"/>
                      <a:pt x="106300" y="229461"/>
                      <a:pt x="124588" y="216603"/>
                    </a:cubicBezTo>
                    <a:cubicBezTo>
                      <a:pt x="141733" y="204696"/>
                      <a:pt x="154496" y="186980"/>
                      <a:pt x="160592" y="166977"/>
                    </a:cubicBezTo>
                    <a:cubicBezTo>
                      <a:pt x="169927" y="136402"/>
                      <a:pt x="197930" y="118400"/>
                      <a:pt x="229077" y="118400"/>
                    </a:cubicBezTo>
                    <a:cubicBezTo>
                      <a:pt x="249365" y="118400"/>
                      <a:pt x="269463" y="111637"/>
                      <a:pt x="285751" y="99445"/>
                    </a:cubicBezTo>
                    <a:cubicBezTo>
                      <a:pt x="309944" y="81157"/>
                      <a:pt x="344234" y="81157"/>
                      <a:pt x="368428" y="99445"/>
                    </a:cubicBezTo>
                    <a:cubicBezTo>
                      <a:pt x="385096" y="111923"/>
                      <a:pt x="405670" y="118686"/>
                      <a:pt x="426530" y="118400"/>
                    </a:cubicBezTo>
                    <a:cubicBezTo>
                      <a:pt x="434341" y="143736"/>
                      <a:pt x="453962" y="165834"/>
                      <a:pt x="478632" y="175740"/>
                    </a:cubicBezTo>
                    <a:cubicBezTo>
                      <a:pt x="484728" y="178312"/>
                      <a:pt x="489014" y="184503"/>
                      <a:pt x="488824" y="191171"/>
                    </a:cubicBezTo>
                    <a:cubicBezTo>
                      <a:pt x="488824" y="234986"/>
                      <a:pt x="515779" y="275372"/>
                      <a:pt x="556070" y="292326"/>
                    </a:cubicBezTo>
                    <a:cubicBezTo>
                      <a:pt x="555784" y="293279"/>
                      <a:pt x="555499" y="294231"/>
                      <a:pt x="555213" y="295184"/>
                    </a:cubicBezTo>
                    <a:cubicBezTo>
                      <a:pt x="551784" y="305090"/>
                      <a:pt x="550069" y="315377"/>
                      <a:pt x="550069" y="325854"/>
                    </a:cubicBezTo>
                    <a:cubicBezTo>
                      <a:pt x="550069" y="344238"/>
                      <a:pt x="558928" y="360621"/>
                      <a:pt x="558928" y="378813"/>
                    </a:cubicBezTo>
                    <a:cubicBezTo>
                      <a:pt x="559213" y="401197"/>
                      <a:pt x="548260" y="422247"/>
                      <a:pt x="529876" y="435106"/>
                    </a:cubicBezTo>
                    <a:lnTo>
                      <a:pt x="529876" y="435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799C5A7-F1FD-414B-9B75-4B096261A8AA}"/>
                  </a:ext>
                </a:extLst>
              </p:cNvPr>
              <p:cNvSpPr/>
              <p:nvPr/>
            </p:nvSpPr>
            <p:spPr>
              <a:xfrm>
                <a:off x="1055083" y="2219420"/>
                <a:ext cx="246126" cy="246126"/>
              </a:xfrm>
              <a:custGeom>
                <a:avLst/>
                <a:gdLst>
                  <a:gd name="connsiteX0" fmla="*/ 202121 w 246126"/>
                  <a:gd name="connsiteY0" fmla="*/ 28861 h 246126"/>
                  <a:gd name="connsiteX1" fmla="*/ 123063 w 246126"/>
                  <a:gd name="connsiteY1" fmla="*/ 0 h 246126"/>
                  <a:gd name="connsiteX2" fmla="*/ 0 w 246126"/>
                  <a:gd name="connsiteY2" fmla="*/ 123063 h 246126"/>
                  <a:gd name="connsiteX3" fmla="*/ 123063 w 246126"/>
                  <a:gd name="connsiteY3" fmla="*/ 246126 h 246126"/>
                  <a:gd name="connsiteX4" fmla="*/ 235268 w 246126"/>
                  <a:gd name="connsiteY4" fmla="*/ 173641 h 246126"/>
                  <a:gd name="connsiteX5" fmla="*/ 246126 w 246126"/>
                  <a:gd name="connsiteY5" fmla="*/ 123063 h 246126"/>
                  <a:gd name="connsiteX6" fmla="*/ 202121 w 246126"/>
                  <a:gd name="connsiteY6" fmla="*/ 28861 h 246126"/>
                  <a:gd name="connsiteX7" fmla="*/ 202121 w 246126"/>
                  <a:gd name="connsiteY7" fmla="*/ 28861 h 246126"/>
                  <a:gd name="connsiteX8" fmla="*/ 123063 w 246126"/>
                  <a:gd name="connsiteY8" fmla="*/ 220694 h 246126"/>
                  <a:gd name="connsiteX9" fmla="*/ 25432 w 246126"/>
                  <a:gd name="connsiteY9" fmla="*/ 123063 h 246126"/>
                  <a:gd name="connsiteX10" fmla="*/ 123063 w 246126"/>
                  <a:gd name="connsiteY10" fmla="*/ 25432 h 246126"/>
                  <a:gd name="connsiteX11" fmla="*/ 185642 w 246126"/>
                  <a:gd name="connsiteY11" fmla="*/ 48197 h 246126"/>
                  <a:gd name="connsiteX12" fmla="*/ 220694 w 246126"/>
                  <a:gd name="connsiteY12" fmla="*/ 123063 h 246126"/>
                  <a:gd name="connsiteX13" fmla="*/ 211074 w 246126"/>
                  <a:gd name="connsiteY13" fmla="*/ 165354 h 246126"/>
                  <a:gd name="connsiteX14" fmla="*/ 123063 w 246126"/>
                  <a:gd name="connsiteY14" fmla="*/ 220694 h 246126"/>
                  <a:gd name="connsiteX15" fmla="*/ 123063 w 246126"/>
                  <a:gd name="connsiteY15" fmla="*/ 220694 h 24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6126" h="246126">
                    <a:moveTo>
                      <a:pt x="202121" y="28861"/>
                    </a:moveTo>
                    <a:cubicBezTo>
                      <a:pt x="180689" y="10858"/>
                      <a:pt x="153162" y="0"/>
                      <a:pt x="123063" y="0"/>
                    </a:cubicBezTo>
                    <a:cubicBezTo>
                      <a:pt x="55245" y="0"/>
                      <a:pt x="0" y="55245"/>
                      <a:pt x="0" y="123063"/>
                    </a:cubicBezTo>
                    <a:cubicBezTo>
                      <a:pt x="0" y="190881"/>
                      <a:pt x="55245" y="246126"/>
                      <a:pt x="123063" y="246126"/>
                    </a:cubicBezTo>
                    <a:cubicBezTo>
                      <a:pt x="172879" y="246126"/>
                      <a:pt x="215932" y="216313"/>
                      <a:pt x="235268" y="173641"/>
                    </a:cubicBezTo>
                    <a:cubicBezTo>
                      <a:pt x="242221" y="158210"/>
                      <a:pt x="246126" y="141065"/>
                      <a:pt x="246126" y="123063"/>
                    </a:cubicBezTo>
                    <a:cubicBezTo>
                      <a:pt x="246126" y="85344"/>
                      <a:pt x="228981" y="51530"/>
                      <a:pt x="202121" y="28861"/>
                    </a:cubicBezTo>
                    <a:lnTo>
                      <a:pt x="202121" y="28861"/>
                    </a:lnTo>
                    <a:close/>
                    <a:moveTo>
                      <a:pt x="123063" y="220694"/>
                    </a:moveTo>
                    <a:cubicBezTo>
                      <a:pt x="69247" y="220694"/>
                      <a:pt x="25432" y="176879"/>
                      <a:pt x="25432" y="123063"/>
                    </a:cubicBezTo>
                    <a:cubicBezTo>
                      <a:pt x="25432" y="69247"/>
                      <a:pt x="69247" y="25432"/>
                      <a:pt x="123063" y="25432"/>
                    </a:cubicBezTo>
                    <a:cubicBezTo>
                      <a:pt x="146875" y="25432"/>
                      <a:pt x="168688" y="34004"/>
                      <a:pt x="185642" y="48197"/>
                    </a:cubicBezTo>
                    <a:cubicBezTo>
                      <a:pt x="207073" y="66104"/>
                      <a:pt x="220694" y="93059"/>
                      <a:pt x="220694" y="123063"/>
                    </a:cubicBezTo>
                    <a:cubicBezTo>
                      <a:pt x="220694" y="138208"/>
                      <a:pt x="217265" y="152591"/>
                      <a:pt x="211074" y="165354"/>
                    </a:cubicBezTo>
                    <a:cubicBezTo>
                      <a:pt x="195263" y="198120"/>
                      <a:pt x="161735" y="220694"/>
                      <a:pt x="123063" y="220694"/>
                    </a:cubicBezTo>
                    <a:lnTo>
                      <a:pt x="123063" y="220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26E5907-8DC5-4572-B352-01E433F5FC2D}"/>
                  </a:ext>
                </a:extLst>
              </p:cNvPr>
              <p:cNvSpPr/>
              <p:nvPr/>
            </p:nvSpPr>
            <p:spPr>
              <a:xfrm>
                <a:off x="1054988" y="2462212"/>
                <a:ext cx="25527" cy="49529"/>
              </a:xfrm>
              <a:custGeom>
                <a:avLst/>
                <a:gdLst>
                  <a:gd name="connsiteX0" fmla="*/ 12764 w 25527"/>
                  <a:gd name="connsiteY0" fmla="*/ 0 h 49529"/>
                  <a:gd name="connsiteX1" fmla="*/ 0 w 25527"/>
                  <a:gd name="connsiteY1" fmla="*/ 12763 h 49529"/>
                  <a:gd name="connsiteX2" fmla="*/ 0 w 25527"/>
                  <a:gd name="connsiteY2" fmla="*/ 36767 h 49529"/>
                  <a:gd name="connsiteX3" fmla="*/ 12764 w 25527"/>
                  <a:gd name="connsiteY3" fmla="*/ 49530 h 49529"/>
                  <a:gd name="connsiteX4" fmla="*/ 25527 w 25527"/>
                  <a:gd name="connsiteY4" fmla="*/ 36767 h 49529"/>
                  <a:gd name="connsiteX5" fmla="*/ 25527 w 25527"/>
                  <a:gd name="connsiteY5" fmla="*/ 12763 h 49529"/>
                  <a:gd name="connsiteX6" fmla="*/ 12764 w 25527"/>
                  <a:gd name="connsiteY6" fmla="*/ 0 h 49529"/>
                  <a:gd name="connsiteX7" fmla="*/ 12764 w 25527"/>
                  <a:gd name="connsiteY7" fmla="*/ 0 h 4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27" h="49529">
                    <a:moveTo>
                      <a:pt x="12764" y="0"/>
                    </a:moveTo>
                    <a:cubicBezTo>
                      <a:pt x="5715" y="0"/>
                      <a:pt x="0" y="5715"/>
                      <a:pt x="0" y="12763"/>
                    </a:cubicBezTo>
                    <a:lnTo>
                      <a:pt x="0" y="36767"/>
                    </a:lnTo>
                    <a:cubicBezTo>
                      <a:pt x="0" y="43815"/>
                      <a:pt x="5715" y="49530"/>
                      <a:pt x="12764" y="49530"/>
                    </a:cubicBezTo>
                    <a:cubicBezTo>
                      <a:pt x="19812" y="49530"/>
                      <a:pt x="25527" y="43815"/>
                      <a:pt x="25527" y="36767"/>
                    </a:cubicBezTo>
                    <a:lnTo>
                      <a:pt x="25527" y="12763"/>
                    </a:lnTo>
                    <a:cubicBezTo>
                      <a:pt x="25527" y="5715"/>
                      <a:pt x="19812" y="0"/>
                      <a:pt x="12764" y="0"/>
                    </a:cubicBezTo>
                    <a:lnTo>
                      <a:pt x="1276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CEE6D0B-1D7B-4264-B2D9-92D96445CF2C}"/>
                  </a:ext>
                </a:extLst>
              </p:cNvPr>
              <p:cNvSpPr/>
              <p:nvPr/>
            </p:nvSpPr>
            <p:spPr>
              <a:xfrm>
                <a:off x="1240440" y="2486215"/>
                <a:ext cx="49053" cy="25526"/>
              </a:xfrm>
              <a:custGeom>
                <a:avLst/>
                <a:gdLst>
                  <a:gd name="connsiteX0" fmla="*/ 36290 w 49053"/>
                  <a:gd name="connsiteY0" fmla="*/ 0 h 25526"/>
                  <a:gd name="connsiteX1" fmla="*/ 12764 w 49053"/>
                  <a:gd name="connsiteY1" fmla="*/ 0 h 25526"/>
                  <a:gd name="connsiteX2" fmla="*/ 0 w 49053"/>
                  <a:gd name="connsiteY2" fmla="*/ 12763 h 25526"/>
                  <a:gd name="connsiteX3" fmla="*/ 12764 w 49053"/>
                  <a:gd name="connsiteY3" fmla="*/ 25527 h 25526"/>
                  <a:gd name="connsiteX4" fmla="*/ 36290 w 49053"/>
                  <a:gd name="connsiteY4" fmla="*/ 25527 h 25526"/>
                  <a:gd name="connsiteX5" fmla="*/ 49054 w 49053"/>
                  <a:gd name="connsiteY5" fmla="*/ 12763 h 25526"/>
                  <a:gd name="connsiteX6" fmla="*/ 36290 w 49053"/>
                  <a:gd name="connsiteY6" fmla="*/ 0 h 25526"/>
                  <a:gd name="connsiteX7" fmla="*/ 36290 w 49053"/>
                  <a:gd name="connsiteY7" fmla="*/ 0 h 2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053" h="25526">
                    <a:moveTo>
                      <a:pt x="36290" y="0"/>
                    </a:moveTo>
                    <a:lnTo>
                      <a:pt x="12764" y="0"/>
                    </a:lnTo>
                    <a:cubicBezTo>
                      <a:pt x="5715" y="0"/>
                      <a:pt x="0" y="5715"/>
                      <a:pt x="0" y="12763"/>
                    </a:cubicBezTo>
                    <a:cubicBezTo>
                      <a:pt x="0" y="19812"/>
                      <a:pt x="5715" y="25527"/>
                      <a:pt x="12764" y="25527"/>
                    </a:cubicBezTo>
                    <a:lnTo>
                      <a:pt x="36290" y="25527"/>
                    </a:lnTo>
                    <a:cubicBezTo>
                      <a:pt x="43339" y="25527"/>
                      <a:pt x="49054" y="19812"/>
                      <a:pt x="49054" y="12763"/>
                    </a:cubicBezTo>
                    <a:cubicBezTo>
                      <a:pt x="48958" y="5715"/>
                      <a:pt x="43244" y="0"/>
                      <a:pt x="36290" y="0"/>
                    </a:cubicBezTo>
                    <a:lnTo>
                      <a:pt x="3629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1C7FACA-B6D0-41B8-82DA-34E149273D55}"/>
                  </a:ext>
                </a:extLst>
              </p:cNvPr>
              <p:cNvSpPr/>
              <p:nvPr/>
            </p:nvSpPr>
            <p:spPr>
              <a:xfrm>
                <a:off x="1331784" y="2373725"/>
                <a:ext cx="42005" cy="42100"/>
              </a:xfrm>
              <a:custGeom>
                <a:avLst/>
                <a:gdLst>
                  <a:gd name="connsiteX0" fmla="*/ 21717 w 42005"/>
                  <a:gd name="connsiteY0" fmla="*/ 3715 h 42100"/>
                  <a:gd name="connsiteX1" fmla="*/ 3715 w 42005"/>
                  <a:gd name="connsiteY1" fmla="*/ 3715 h 42100"/>
                  <a:gd name="connsiteX2" fmla="*/ 3715 w 42005"/>
                  <a:gd name="connsiteY2" fmla="*/ 21717 h 42100"/>
                  <a:gd name="connsiteX3" fmla="*/ 20384 w 42005"/>
                  <a:gd name="connsiteY3" fmla="*/ 38386 h 42100"/>
                  <a:gd name="connsiteX4" fmla="*/ 29337 w 42005"/>
                  <a:gd name="connsiteY4" fmla="*/ 42101 h 42100"/>
                  <a:gd name="connsiteX5" fmla="*/ 38291 w 42005"/>
                  <a:gd name="connsiteY5" fmla="*/ 38386 h 42100"/>
                  <a:gd name="connsiteX6" fmla="*/ 38291 w 42005"/>
                  <a:gd name="connsiteY6" fmla="*/ 20384 h 42100"/>
                  <a:gd name="connsiteX7" fmla="*/ 21717 w 42005"/>
                  <a:gd name="connsiteY7" fmla="*/ 3715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005" h="42100">
                    <a:moveTo>
                      <a:pt x="21717" y="3715"/>
                    </a:moveTo>
                    <a:cubicBezTo>
                      <a:pt x="16764" y="-1238"/>
                      <a:pt x="8668" y="-1238"/>
                      <a:pt x="3715" y="3715"/>
                    </a:cubicBezTo>
                    <a:cubicBezTo>
                      <a:pt x="-1238" y="8668"/>
                      <a:pt x="-1238" y="16764"/>
                      <a:pt x="3715" y="21717"/>
                    </a:cubicBezTo>
                    <a:lnTo>
                      <a:pt x="20384" y="38386"/>
                    </a:lnTo>
                    <a:cubicBezTo>
                      <a:pt x="22860" y="40862"/>
                      <a:pt x="26099" y="42101"/>
                      <a:pt x="29337" y="42101"/>
                    </a:cubicBezTo>
                    <a:cubicBezTo>
                      <a:pt x="32576" y="42101"/>
                      <a:pt x="35814" y="40862"/>
                      <a:pt x="38291" y="38386"/>
                    </a:cubicBezTo>
                    <a:cubicBezTo>
                      <a:pt x="43244" y="33433"/>
                      <a:pt x="43244" y="25336"/>
                      <a:pt x="38291" y="20384"/>
                    </a:cubicBezTo>
                    <a:lnTo>
                      <a:pt x="21717" y="3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72DD1C7-5FC2-4622-A925-B34758AE9A8E}"/>
                  </a:ext>
                </a:extLst>
              </p:cNvPr>
              <p:cNvSpPr/>
              <p:nvPr/>
            </p:nvSpPr>
            <p:spPr>
              <a:xfrm>
                <a:off x="987646" y="2270188"/>
                <a:ext cx="42005" cy="42100"/>
              </a:xfrm>
              <a:custGeom>
                <a:avLst/>
                <a:gdLst>
                  <a:gd name="connsiteX0" fmla="*/ 20383 w 42005"/>
                  <a:gd name="connsiteY0" fmla="*/ 3715 h 42100"/>
                  <a:gd name="connsiteX1" fmla="*/ 3715 w 42005"/>
                  <a:gd name="connsiteY1" fmla="*/ 20383 h 42100"/>
                  <a:gd name="connsiteX2" fmla="*/ 3715 w 42005"/>
                  <a:gd name="connsiteY2" fmla="*/ 38386 h 42100"/>
                  <a:gd name="connsiteX3" fmla="*/ 12668 w 42005"/>
                  <a:gd name="connsiteY3" fmla="*/ 42100 h 42100"/>
                  <a:gd name="connsiteX4" fmla="*/ 21622 w 42005"/>
                  <a:gd name="connsiteY4" fmla="*/ 38386 h 42100"/>
                  <a:gd name="connsiteX5" fmla="*/ 38290 w 42005"/>
                  <a:gd name="connsiteY5" fmla="*/ 21717 h 42100"/>
                  <a:gd name="connsiteX6" fmla="*/ 38290 w 42005"/>
                  <a:gd name="connsiteY6" fmla="*/ 3715 h 42100"/>
                  <a:gd name="connsiteX7" fmla="*/ 20383 w 42005"/>
                  <a:gd name="connsiteY7" fmla="*/ 3715 h 42100"/>
                  <a:gd name="connsiteX8" fmla="*/ 20383 w 42005"/>
                  <a:gd name="connsiteY8" fmla="*/ 3715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005" h="42100">
                    <a:moveTo>
                      <a:pt x="20383" y="3715"/>
                    </a:moveTo>
                    <a:lnTo>
                      <a:pt x="3715" y="20383"/>
                    </a:lnTo>
                    <a:cubicBezTo>
                      <a:pt x="-1238" y="25336"/>
                      <a:pt x="-1238" y="33433"/>
                      <a:pt x="3715" y="38386"/>
                    </a:cubicBezTo>
                    <a:cubicBezTo>
                      <a:pt x="6191" y="40862"/>
                      <a:pt x="9430" y="42100"/>
                      <a:pt x="12668" y="42100"/>
                    </a:cubicBezTo>
                    <a:cubicBezTo>
                      <a:pt x="15907" y="42100"/>
                      <a:pt x="19145" y="40862"/>
                      <a:pt x="21622" y="38386"/>
                    </a:cubicBezTo>
                    <a:lnTo>
                      <a:pt x="38290" y="21717"/>
                    </a:lnTo>
                    <a:cubicBezTo>
                      <a:pt x="43243" y="16764"/>
                      <a:pt x="43243" y="8668"/>
                      <a:pt x="38290" y="3715"/>
                    </a:cubicBezTo>
                    <a:cubicBezTo>
                      <a:pt x="33338" y="-1238"/>
                      <a:pt x="25337" y="-1238"/>
                      <a:pt x="20383" y="3715"/>
                    </a:cubicBezTo>
                    <a:lnTo>
                      <a:pt x="20383" y="3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435E80-8E96-47AD-9AB0-5137600BBE2C}"/>
                  </a:ext>
                </a:extLst>
              </p:cNvPr>
              <p:cNvSpPr/>
              <p:nvPr/>
            </p:nvSpPr>
            <p:spPr>
              <a:xfrm>
                <a:off x="1160811" y="2137505"/>
                <a:ext cx="45719" cy="45720"/>
              </a:xfrm>
              <a:custGeom>
                <a:avLst/>
                <a:gdLst>
                  <a:gd name="connsiteX0" fmla="*/ 12763 w 45719"/>
                  <a:gd name="connsiteY0" fmla="*/ 45720 h 45720"/>
                  <a:gd name="connsiteX1" fmla="*/ 21717 w 45719"/>
                  <a:gd name="connsiteY1" fmla="*/ 42005 h 45720"/>
                  <a:gd name="connsiteX2" fmla="*/ 42005 w 45719"/>
                  <a:gd name="connsiteY2" fmla="*/ 21717 h 45720"/>
                  <a:gd name="connsiteX3" fmla="*/ 42005 w 45719"/>
                  <a:gd name="connsiteY3" fmla="*/ 3715 h 45720"/>
                  <a:gd name="connsiteX4" fmla="*/ 24003 w 45719"/>
                  <a:gd name="connsiteY4" fmla="*/ 3715 h 45720"/>
                  <a:gd name="connsiteX5" fmla="*/ 3715 w 45719"/>
                  <a:gd name="connsiteY5" fmla="*/ 24003 h 45720"/>
                  <a:gd name="connsiteX6" fmla="*/ 3715 w 45719"/>
                  <a:gd name="connsiteY6" fmla="*/ 42005 h 45720"/>
                  <a:gd name="connsiteX7" fmla="*/ 12763 w 45719"/>
                  <a:gd name="connsiteY7" fmla="*/ 45720 h 45720"/>
                  <a:gd name="connsiteX8" fmla="*/ 12763 w 45719"/>
                  <a:gd name="connsiteY8" fmla="*/ 45720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19" h="45720">
                    <a:moveTo>
                      <a:pt x="12763" y="45720"/>
                    </a:moveTo>
                    <a:cubicBezTo>
                      <a:pt x="16002" y="45720"/>
                      <a:pt x="19240" y="44482"/>
                      <a:pt x="21717" y="42005"/>
                    </a:cubicBezTo>
                    <a:lnTo>
                      <a:pt x="42005" y="21717"/>
                    </a:lnTo>
                    <a:cubicBezTo>
                      <a:pt x="46958" y="16764"/>
                      <a:pt x="46958" y="8668"/>
                      <a:pt x="42005" y="3715"/>
                    </a:cubicBezTo>
                    <a:cubicBezTo>
                      <a:pt x="37052" y="-1238"/>
                      <a:pt x="28956" y="-1238"/>
                      <a:pt x="24003" y="3715"/>
                    </a:cubicBezTo>
                    <a:lnTo>
                      <a:pt x="3715" y="24003"/>
                    </a:lnTo>
                    <a:cubicBezTo>
                      <a:pt x="-1238" y="28956"/>
                      <a:pt x="-1238" y="37052"/>
                      <a:pt x="3715" y="42005"/>
                    </a:cubicBezTo>
                    <a:cubicBezTo>
                      <a:pt x="6286" y="44482"/>
                      <a:pt x="9525" y="45720"/>
                      <a:pt x="12763" y="45720"/>
                    </a:cubicBezTo>
                    <a:lnTo>
                      <a:pt x="12763" y="457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B837011-C720-4BAC-AC2B-867AD851D7B7}"/>
                  </a:ext>
                </a:extLst>
              </p:cNvPr>
              <p:cNvSpPr/>
              <p:nvPr/>
            </p:nvSpPr>
            <p:spPr>
              <a:xfrm>
                <a:off x="920877" y="2135315"/>
                <a:ext cx="25335" cy="25335"/>
              </a:xfrm>
              <a:custGeom>
                <a:avLst/>
                <a:gdLst>
                  <a:gd name="connsiteX0" fmla="*/ 952 w 25335"/>
                  <a:gd name="connsiteY0" fmla="*/ 17525 h 25335"/>
                  <a:gd name="connsiteX1" fmla="*/ 17525 w 25335"/>
                  <a:gd name="connsiteY1" fmla="*/ 24383 h 25335"/>
                  <a:gd name="connsiteX2" fmla="*/ 24383 w 25335"/>
                  <a:gd name="connsiteY2" fmla="*/ 7810 h 25335"/>
                  <a:gd name="connsiteX3" fmla="*/ 7810 w 25335"/>
                  <a:gd name="connsiteY3" fmla="*/ 952 h 25335"/>
                  <a:gd name="connsiteX4" fmla="*/ 952 w 25335"/>
                  <a:gd name="connsiteY4" fmla="*/ 17525 h 25335"/>
                  <a:gd name="connsiteX5" fmla="*/ 952 w 25335"/>
                  <a:gd name="connsiteY5" fmla="*/ 17525 h 2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35" h="25335">
                    <a:moveTo>
                      <a:pt x="952" y="17525"/>
                    </a:moveTo>
                    <a:cubicBezTo>
                      <a:pt x="3619" y="23907"/>
                      <a:pt x="11144" y="27050"/>
                      <a:pt x="17525" y="24383"/>
                    </a:cubicBezTo>
                    <a:cubicBezTo>
                      <a:pt x="23907" y="21716"/>
                      <a:pt x="27050" y="14192"/>
                      <a:pt x="24383" y="7810"/>
                    </a:cubicBezTo>
                    <a:cubicBezTo>
                      <a:pt x="21716" y="1428"/>
                      <a:pt x="14192" y="-1715"/>
                      <a:pt x="7810" y="952"/>
                    </a:cubicBezTo>
                    <a:cubicBezTo>
                      <a:pt x="1428" y="3524"/>
                      <a:pt x="-1715" y="11048"/>
                      <a:pt x="952" y="17525"/>
                    </a:cubicBezTo>
                    <a:lnTo>
                      <a:pt x="952" y="17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</p:grp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BF350FE-7BCD-4726-B9D2-C94410FE8614}"/>
              </a:ext>
            </a:extLst>
          </p:cNvPr>
          <p:cNvSpPr/>
          <p:nvPr/>
        </p:nvSpPr>
        <p:spPr>
          <a:xfrm rot="13500000">
            <a:off x="10915703" y="-147626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40F0102-5596-4BFF-8A24-EEF1577E5615}"/>
              </a:ext>
            </a:extLst>
          </p:cNvPr>
          <p:cNvSpPr/>
          <p:nvPr/>
        </p:nvSpPr>
        <p:spPr>
          <a:xfrm rot="13500000">
            <a:off x="4044600" y="6084195"/>
            <a:ext cx="338320" cy="18094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04C0615-40AE-4948-A261-77B74EF90B0B}"/>
              </a:ext>
            </a:extLst>
          </p:cNvPr>
          <p:cNvSpPr/>
          <p:nvPr/>
        </p:nvSpPr>
        <p:spPr>
          <a:xfrm rot="13500000">
            <a:off x="12052658" y="4503386"/>
            <a:ext cx="278680" cy="971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B0538E-C3DC-4B7A-A48B-27619B54538A}"/>
              </a:ext>
            </a:extLst>
          </p:cNvPr>
          <p:cNvSpPr txBox="1"/>
          <p:nvPr/>
        </p:nvSpPr>
        <p:spPr>
          <a:xfrm>
            <a:off x="4399281" y="75687"/>
            <a:ext cx="747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Module Description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ACADF13-29CD-41AD-8DD9-DEE41073DDC6}"/>
              </a:ext>
            </a:extLst>
          </p:cNvPr>
          <p:cNvSpPr/>
          <p:nvPr/>
        </p:nvSpPr>
        <p:spPr>
          <a:xfrm rot="13500000">
            <a:off x="-34127" y="2125056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3256F5F2-744D-4C1E-BB99-D923C0A2DA67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40B5C9-217B-4584-9423-9EA7FC5E63DC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22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F46F20-6CE2-4DC1-B17B-E0C02C466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0" r="29489"/>
          <a:stretch/>
        </p:blipFill>
        <p:spPr bwMode="auto">
          <a:xfrm>
            <a:off x="1242469" y="446910"/>
            <a:ext cx="3058724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2555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8" grpId="0" animBg="1"/>
      <p:bldP spid="69" grpId="0"/>
      <p:bldP spid="67" grpId="0" animBg="1"/>
      <p:bldP spid="56" grpId="0" animBg="1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34B44-104F-4FF1-9603-DE6853493908}"/>
              </a:ext>
            </a:extLst>
          </p:cNvPr>
          <p:cNvSpPr/>
          <p:nvPr/>
        </p:nvSpPr>
        <p:spPr>
          <a:xfrm>
            <a:off x="579120" y="371989"/>
            <a:ext cx="11033760" cy="6151720"/>
          </a:xfrm>
          <a:prstGeom prst="roundRect">
            <a:avLst>
              <a:gd name="adj" fmla="val 4175"/>
            </a:avLst>
          </a:prstGeom>
          <a:gradFill flip="none" rotWithShape="1">
            <a:gsLst>
              <a:gs pos="0">
                <a:schemeClr val="accent1">
                  <a:alpha val="95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0AAA39-A5A9-447D-848F-9DC26668C9BA}"/>
              </a:ext>
            </a:extLst>
          </p:cNvPr>
          <p:cNvSpPr/>
          <p:nvPr/>
        </p:nvSpPr>
        <p:spPr>
          <a:xfrm rot="13500000">
            <a:off x="7359083" y="2540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92BBE06-BDCF-4B33-A2E9-9AF6AD53B475}"/>
              </a:ext>
            </a:extLst>
          </p:cNvPr>
          <p:cNvSpPr/>
          <p:nvPr/>
        </p:nvSpPr>
        <p:spPr>
          <a:xfrm rot="13500000">
            <a:off x="11684213" y="-200451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2EB8BF-722C-4D2D-BA5A-B8085BA39F3B}"/>
              </a:ext>
            </a:extLst>
          </p:cNvPr>
          <p:cNvSpPr/>
          <p:nvPr/>
        </p:nvSpPr>
        <p:spPr>
          <a:xfrm rot="13500000">
            <a:off x="3374513" y="5857739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A97DEB0-B618-434D-9555-D97D44386D70}"/>
              </a:ext>
            </a:extLst>
          </p:cNvPr>
          <p:cNvSpPr/>
          <p:nvPr/>
        </p:nvSpPr>
        <p:spPr>
          <a:xfrm rot="13500000">
            <a:off x="322983" y="2092686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A66831-DA03-47F2-AF4B-0C3C2E95B80C}"/>
              </a:ext>
            </a:extLst>
          </p:cNvPr>
          <p:cNvSpPr/>
          <p:nvPr/>
        </p:nvSpPr>
        <p:spPr>
          <a:xfrm rot="13500000">
            <a:off x="8800309" y="5547771"/>
            <a:ext cx="278680" cy="759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BD7C2BD5-CF3F-446F-8B58-DE5861ABA067}"/>
              </a:ext>
            </a:extLst>
          </p:cNvPr>
          <p:cNvSpPr/>
          <p:nvPr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D4DC9-6DA4-49C4-9BA5-A1DB8B215839}"/>
              </a:ext>
            </a:extLst>
          </p:cNvPr>
          <p:cNvSpPr txBox="1"/>
          <p:nvPr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23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3" name="Picture 6" descr="animation | GIF | PrimoGIF">
            <a:extLst>
              <a:ext uri="{FF2B5EF4-FFF2-40B4-BE49-F238E27FC236}">
                <a16:creationId xmlns:a16="http://schemas.microsoft.com/office/drawing/2014/main" id="{34FB2060-9FD2-459B-96B1-8D55D975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03" y="747423"/>
            <a:ext cx="5592717" cy="5454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282DDC-9031-4CEA-9E16-73A6D10D39F5}"/>
              </a:ext>
            </a:extLst>
          </p:cNvPr>
          <p:cNvSpPr txBox="1"/>
          <p:nvPr/>
        </p:nvSpPr>
        <p:spPr>
          <a:xfrm>
            <a:off x="6856849" y="1342533"/>
            <a:ext cx="416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spc="300" dirty="0">
                <a:solidFill>
                  <a:schemeClr val="bg1"/>
                </a:solidFill>
                <a:latin typeface="+mj-lt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F3A92-1D07-4E3F-AEE8-18AA3818A388}"/>
              </a:ext>
            </a:extLst>
          </p:cNvPr>
          <p:cNvSpPr txBox="1"/>
          <p:nvPr/>
        </p:nvSpPr>
        <p:spPr>
          <a:xfrm>
            <a:off x="6822011" y="2414274"/>
            <a:ext cx="4790869" cy="2944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</a:rPr>
              <a:t>In this Digital Era where the world is moving towards digitizing everything possible, our app will make sure that everything done in the restaurant will be paperless and in digital mode. </a:t>
            </a:r>
          </a:p>
          <a:p>
            <a:pPr>
              <a:lnSpc>
                <a:spcPct val="13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</a:rPr>
              <a:t>The app is focused on eliminating the need to use paper as much as possible and provide comfort to customers in every way possible.</a:t>
            </a:r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708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ank You Animation | Motion design animation, Motion graphics design,  Animation">
            <a:extLst>
              <a:ext uri="{FF2B5EF4-FFF2-40B4-BE49-F238E27FC236}">
                <a16:creationId xmlns:a16="http://schemas.microsoft.com/office/drawing/2014/main" id="{C8DEAF52-9592-4443-A520-3DC8A2F52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48" t="71156"/>
          <a:stretch/>
        </p:blipFill>
        <p:spPr bwMode="auto">
          <a:xfrm>
            <a:off x="-960701" y="-789975"/>
            <a:ext cx="15400477" cy="86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ank You Animation | Motion design animation, Motion graphics design,  Animation">
            <a:extLst>
              <a:ext uri="{FF2B5EF4-FFF2-40B4-BE49-F238E27FC236}">
                <a16:creationId xmlns:a16="http://schemas.microsoft.com/office/drawing/2014/main" id="{C68665D1-BBC9-4257-9833-A8F0A649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01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92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7501A0D-3FF2-4D25-ACE0-B2CBFE127612}"/>
              </a:ext>
            </a:extLst>
          </p:cNvPr>
          <p:cNvSpPr/>
          <p:nvPr/>
        </p:nvSpPr>
        <p:spPr>
          <a:xfrm>
            <a:off x="-770938" y="2093794"/>
            <a:ext cx="5454067" cy="4880240"/>
          </a:xfrm>
          <a:custGeom>
            <a:avLst/>
            <a:gdLst>
              <a:gd name="connsiteX0" fmla="*/ 2699095 w 5454067"/>
              <a:gd name="connsiteY0" fmla="*/ 0 h 4880240"/>
              <a:gd name="connsiteX1" fmla="*/ 4647156 w 5454067"/>
              <a:gd name="connsiteY1" fmla="*/ 806913 h 4880240"/>
              <a:gd name="connsiteX2" fmla="*/ 4647154 w 5454067"/>
              <a:gd name="connsiteY2" fmla="*/ 806913 h 4880240"/>
              <a:gd name="connsiteX3" fmla="*/ 4647154 w 5454067"/>
              <a:gd name="connsiteY3" fmla="*/ 4703035 h 4880240"/>
              <a:gd name="connsiteX4" fmla="*/ 4469949 w 5454067"/>
              <a:gd name="connsiteY4" fmla="*/ 4880240 h 4880240"/>
              <a:gd name="connsiteX5" fmla="*/ 0 w 5454067"/>
              <a:gd name="connsiteY5" fmla="*/ 4880240 h 4880240"/>
              <a:gd name="connsiteX6" fmla="*/ 0 w 5454067"/>
              <a:gd name="connsiteY6" fmla="*/ 1557947 h 4880240"/>
              <a:gd name="connsiteX7" fmla="*/ 751034 w 5454067"/>
              <a:gd name="connsiteY7" fmla="*/ 806913 h 4880240"/>
              <a:gd name="connsiteX8" fmla="*/ 2699095 w 5454067"/>
              <a:gd name="connsiteY8" fmla="*/ 0 h 48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4067" h="4880240">
                <a:moveTo>
                  <a:pt x="2699095" y="0"/>
                </a:moveTo>
                <a:cubicBezTo>
                  <a:pt x="3404155" y="0"/>
                  <a:pt x="4109213" y="268971"/>
                  <a:pt x="4647156" y="806913"/>
                </a:cubicBezTo>
                <a:lnTo>
                  <a:pt x="4647154" y="806913"/>
                </a:lnTo>
                <a:cubicBezTo>
                  <a:pt x="5723038" y="1882797"/>
                  <a:pt x="5723038" y="3627151"/>
                  <a:pt x="4647154" y="4703035"/>
                </a:cubicBezTo>
                <a:lnTo>
                  <a:pt x="4469949" y="4880240"/>
                </a:lnTo>
                <a:lnTo>
                  <a:pt x="0" y="4880240"/>
                </a:lnTo>
                <a:lnTo>
                  <a:pt x="0" y="1557947"/>
                </a:lnTo>
                <a:lnTo>
                  <a:pt x="751034" y="806913"/>
                </a:lnTo>
                <a:cubicBezTo>
                  <a:pt x="1288976" y="268971"/>
                  <a:pt x="1994035" y="0"/>
                  <a:pt x="2699095" y="0"/>
                </a:cubicBezTo>
                <a:close/>
              </a:path>
            </a:pathLst>
          </a:custGeom>
          <a:gradFill>
            <a:gsLst>
              <a:gs pos="1000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9258F8-5A95-4A57-8ABC-C2C07559ABB0}"/>
              </a:ext>
            </a:extLst>
          </p:cNvPr>
          <p:cNvSpPr/>
          <p:nvPr/>
        </p:nvSpPr>
        <p:spPr>
          <a:xfrm rot="13500000">
            <a:off x="-169160" y="4901840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A38093-9DD0-4FED-A6F0-2AE47B7DC982}"/>
              </a:ext>
            </a:extLst>
          </p:cNvPr>
          <p:cNvSpPr/>
          <p:nvPr/>
        </p:nvSpPr>
        <p:spPr>
          <a:xfrm rot="13613653">
            <a:off x="374672" y="1644747"/>
            <a:ext cx="349778" cy="16883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85049-FD4C-448A-9B27-8FA74C3C2079}"/>
              </a:ext>
            </a:extLst>
          </p:cNvPr>
          <p:cNvSpPr txBox="1"/>
          <p:nvPr/>
        </p:nvSpPr>
        <p:spPr>
          <a:xfrm>
            <a:off x="5446835" y="1380618"/>
            <a:ext cx="66250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the world moving towards digital revolution eliminating the need to use papers as much as possible and also create a better environment to live in by doing 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with our app are working for the same, so the restaurants can go paper free to the max.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--------------------------------------------------------------------------------------------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the App Customers will have the option to scan the QR code present on the table to start the ordering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that done they’ll have to authenticate themselves with their phone number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E4B8B7-3223-496C-955A-7BB5DA4A9C3C}"/>
              </a:ext>
            </a:extLst>
          </p:cNvPr>
          <p:cNvGrpSpPr/>
          <p:nvPr/>
        </p:nvGrpSpPr>
        <p:grpSpPr>
          <a:xfrm>
            <a:off x="3881866" y="110165"/>
            <a:ext cx="7254447" cy="2840410"/>
            <a:chOff x="3881866" y="110165"/>
            <a:chExt cx="7254447" cy="28404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AF8FCD-F5AC-461D-B71F-29986FD49D75}"/>
                </a:ext>
              </a:extLst>
            </p:cNvPr>
            <p:cNvSpPr txBox="1"/>
            <p:nvPr/>
          </p:nvSpPr>
          <p:spPr>
            <a:xfrm>
              <a:off x="3881866" y="110165"/>
              <a:ext cx="3780570" cy="923330"/>
            </a:xfrm>
            <a:prstGeom prst="rect">
              <a:avLst/>
            </a:prstGeom>
            <a:solidFill>
              <a:srgbClr val="545FC8">
                <a:alpha val="3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ID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BF6A4-F002-4506-B6C8-A1B68D84FEEE}"/>
                </a:ext>
              </a:extLst>
            </p:cNvPr>
            <p:cNvSpPr txBox="1"/>
            <p:nvPr/>
          </p:nvSpPr>
          <p:spPr>
            <a:xfrm>
              <a:off x="7506862" y="2488910"/>
              <a:ext cx="3629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4D2F91-1628-4F6A-AE06-46F8AF7BCF97}"/>
              </a:ext>
            </a:extLst>
          </p:cNvPr>
          <p:cNvSpPr/>
          <p:nvPr/>
        </p:nvSpPr>
        <p:spPr>
          <a:xfrm rot="13500000">
            <a:off x="4245008" y="4795831"/>
            <a:ext cx="354184" cy="25686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69CBD901-D314-4046-BFCE-2BB701F23E56}"/>
              </a:ext>
            </a:extLst>
          </p:cNvPr>
          <p:cNvSpPr/>
          <p:nvPr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7FB1B7-16FA-4F98-8F58-D528F4FC30F2}"/>
              </a:ext>
            </a:extLst>
          </p:cNvPr>
          <p:cNvSpPr txBox="1"/>
          <p:nvPr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3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6A53C-DB7B-4B0D-B03E-06A1D55D5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7" y="2678774"/>
            <a:ext cx="3562321" cy="3898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42D49D-8891-4C3C-8CAA-5DA6AFA4F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95" y="4372048"/>
            <a:ext cx="1488817" cy="1488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9B267-7773-4D04-891C-5E5795299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33" y="4483410"/>
            <a:ext cx="1266092" cy="12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6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10" grpId="0" animBg="1"/>
      <p:bldP spid="17" grpId="0"/>
      <p:bldP spid="8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7501A0D-3FF2-4D25-ACE0-B2CBFE127612}"/>
              </a:ext>
            </a:extLst>
          </p:cNvPr>
          <p:cNvSpPr/>
          <p:nvPr/>
        </p:nvSpPr>
        <p:spPr>
          <a:xfrm>
            <a:off x="-770938" y="2093794"/>
            <a:ext cx="5454067" cy="4880240"/>
          </a:xfrm>
          <a:custGeom>
            <a:avLst/>
            <a:gdLst>
              <a:gd name="connsiteX0" fmla="*/ 2699095 w 5454067"/>
              <a:gd name="connsiteY0" fmla="*/ 0 h 4880240"/>
              <a:gd name="connsiteX1" fmla="*/ 4647156 w 5454067"/>
              <a:gd name="connsiteY1" fmla="*/ 806913 h 4880240"/>
              <a:gd name="connsiteX2" fmla="*/ 4647154 w 5454067"/>
              <a:gd name="connsiteY2" fmla="*/ 806913 h 4880240"/>
              <a:gd name="connsiteX3" fmla="*/ 4647154 w 5454067"/>
              <a:gd name="connsiteY3" fmla="*/ 4703035 h 4880240"/>
              <a:gd name="connsiteX4" fmla="*/ 4469949 w 5454067"/>
              <a:gd name="connsiteY4" fmla="*/ 4880240 h 4880240"/>
              <a:gd name="connsiteX5" fmla="*/ 0 w 5454067"/>
              <a:gd name="connsiteY5" fmla="*/ 4880240 h 4880240"/>
              <a:gd name="connsiteX6" fmla="*/ 0 w 5454067"/>
              <a:gd name="connsiteY6" fmla="*/ 1557947 h 4880240"/>
              <a:gd name="connsiteX7" fmla="*/ 751034 w 5454067"/>
              <a:gd name="connsiteY7" fmla="*/ 806913 h 4880240"/>
              <a:gd name="connsiteX8" fmla="*/ 2699095 w 5454067"/>
              <a:gd name="connsiteY8" fmla="*/ 0 h 48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4067" h="4880240">
                <a:moveTo>
                  <a:pt x="2699095" y="0"/>
                </a:moveTo>
                <a:cubicBezTo>
                  <a:pt x="3404155" y="0"/>
                  <a:pt x="4109213" y="268971"/>
                  <a:pt x="4647156" y="806913"/>
                </a:cubicBezTo>
                <a:lnTo>
                  <a:pt x="4647154" y="806913"/>
                </a:lnTo>
                <a:cubicBezTo>
                  <a:pt x="5723038" y="1882797"/>
                  <a:pt x="5723038" y="3627151"/>
                  <a:pt x="4647154" y="4703035"/>
                </a:cubicBezTo>
                <a:lnTo>
                  <a:pt x="4469949" y="4880240"/>
                </a:lnTo>
                <a:lnTo>
                  <a:pt x="0" y="4880240"/>
                </a:lnTo>
                <a:lnTo>
                  <a:pt x="0" y="1557947"/>
                </a:lnTo>
                <a:lnTo>
                  <a:pt x="751034" y="806913"/>
                </a:lnTo>
                <a:cubicBezTo>
                  <a:pt x="1288976" y="268971"/>
                  <a:pt x="1994035" y="0"/>
                  <a:pt x="2699095" y="0"/>
                </a:cubicBezTo>
                <a:close/>
              </a:path>
            </a:pathLst>
          </a:custGeom>
          <a:gradFill>
            <a:gsLst>
              <a:gs pos="1000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9258F8-5A95-4A57-8ABC-C2C07559ABB0}"/>
              </a:ext>
            </a:extLst>
          </p:cNvPr>
          <p:cNvSpPr/>
          <p:nvPr/>
        </p:nvSpPr>
        <p:spPr>
          <a:xfrm rot="13500000">
            <a:off x="-169160" y="4901840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A38093-9DD0-4FED-A6F0-2AE47B7DC982}"/>
              </a:ext>
            </a:extLst>
          </p:cNvPr>
          <p:cNvSpPr/>
          <p:nvPr/>
        </p:nvSpPr>
        <p:spPr>
          <a:xfrm rot="13613653">
            <a:off x="374672" y="1644747"/>
            <a:ext cx="349778" cy="16883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85049-FD4C-448A-9B27-8FA74C3C2079}"/>
              </a:ext>
            </a:extLst>
          </p:cNvPr>
          <p:cNvSpPr txBox="1"/>
          <p:nvPr/>
        </p:nvSpPr>
        <p:spPr>
          <a:xfrm>
            <a:off x="5446835" y="1380618"/>
            <a:ext cx="6625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to Menu Items will be there after authentication from which the user can order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E4B8B7-3223-496C-955A-7BB5DA4A9C3C}"/>
              </a:ext>
            </a:extLst>
          </p:cNvPr>
          <p:cNvGrpSpPr/>
          <p:nvPr/>
        </p:nvGrpSpPr>
        <p:grpSpPr>
          <a:xfrm>
            <a:off x="3881866" y="110165"/>
            <a:ext cx="7254447" cy="2840410"/>
            <a:chOff x="3881866" y="110165"/>
            <a:chExt cx="7254447" cy="28404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AF8FCD-F5AC-461D-B71F-29986FD49D75}"/>
                </a:ext>
              </a:extLst>
            </p:cNvPr>
            <p:cNvSpPr txBox="1"/>
            <p:nvPr/>
          </p:nvSpPr>
          <p:spPr>
            <a:xfrm>
              <a:off x="3881866" y="110165"/>
              <a:ext cx="3780570" cy="923330"/>
            </a:xfrm>
            <a:prstGeom prst="rect">
              <a:avLst/>
            </a:prstGeom>
            <a:solidFill>
              <a:srgbClr val="545FC8">
                <a:alpha val="3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ID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BF6A4-F002-4506-B6C8-A1B68D84FEEE}"/>
                </a:ext>
              </a:extLst>
            </p:cNvPr>
            <p:cNvSpPr txBox="1"/>
            <p:nvPr/>
          </p:nvSpPr>
          <p:spPr>
            <a:xfrm>
              <a:off x="7506862" y="2488910"/>
              <a:ext cx="3629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4D2F91-1628-4F6A-AE06-46F8AF7BCF97}"/>
              </a:ext>
            </a:extLst>
          </p:cNvPr>
          <p:cNvSpPr/>
          <p:nvPr/>
        </p:nvSpPr>
        <p:spPr>
          <a:xfrm rot="13500000">
            <a:off x="4245008" y="4795831"/>
            <a:ext cx="354184" cy="25686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69CBD901-D314-4046-BFCE-2BB701F23E56}"/>
              </a:ext>
            </a:extLst>
          </p:cNvPr>
          <p:cNvSpPr/>
          <p:nvPr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7FB1B7-16FA-4F98-8F58-D528F4FC30F2}"/>
              </a:ext>
            </a:extLst>
          </p:cNvPr>
          <p:cNvSpPr txBox="1"/>
          <p:nvPr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4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6A53C-DB7B-4B0D-B03E-06A1D55D5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7" y="2678774"/>
            <a:ext cx="3562321" cy="3898389"/>
          </a:xfrm>
          <a:prstGeom prst="rect">
            <a:avLst/>
          </a:prstGeom>
        </p:spPr>
      </p:pic>
      <p:pic>
        <p:nvPicPr>
          <p:cNvPr id="15" name="burg">
            <a:hlinkClick r:id="" action="ppaction://media"/>
            <a:extLst>
              <a:ext uri="{FF2B5EF4-FFF2-40B4-BE49-F238E27FC236}">
                <a16:creationId xmlns:a16="http://schemas.microsoft.com/office/drawing/2014/main" id="{EB5AF339-7169-4CA9-8099-C484F2243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9722" y="2093794"/>
            <a:ext cx="5719228" cy="428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4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28" grpId="0" animBg="1"/>
      <p:bldP spid="6" grpId="0" animBg="1"/>
      <p:bldP spid="10" grpId="0" animBg="1"/>
      <p:bldP spid="17" grpId="0"/>
      <p:bldP spid="8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7501A0D-3FF2-4D25-ACE0-B2CBFE127612}"/>
              </a:ext>
            </a:extLst>
          </p:cNvPr>
          <p:cNvSpPr/>
          <p:nvPr/>
        </p:nvSpPr>
        <p:spPr>
          <a:xfrm>
            <a:off x="-770938" y="2093794"/>
            <a:ext cx="5454067" cy="4880240"/>
          </a:xfrm>
          <a:custGeom>
            <a:avLst/>
            <a:gdLst>
              <a:gd name="connsiteX0" fmla="*/ 2699095 w 5454067"/>
              <a:gd name="connsiteY0" fmla="*/ 0 h 4880240"/>
              <a:gd name="connsiteX1" fmla="*/ 4647156 w 5454067"/>
              <a:gd name="connsiteY1" fmla="*/ 806913 h 4880240"/>
              <a:gd name="connsiteX2" fmla="*/ 4647154 w 5454067"/>
              <a:gd name="connsiteY2" fmla="*/ 806913 h 4880240"/>
              <a:gd name="connsiteX3" fmla="*/ 4647154 w 5454067"/>
              <a:gd name="connsiteY3" fmla="*/ 4703035 h 4880240"/>
              <a:gd name="connsiteX4" fmla="*/ 4469949 w 5454067"/>
              <a:gd name="connsiteY4" fmla="*/ 4880240 h 4880240"/>
              <a:gd name="connsiteX5" fmla="*/ 0 w 5454067"/>
              <a:gd name="connsiteY5" fmla="*/ 4880240 h 4880240"/>
              <a:gd name="connsiteX6" fmla="*/ 0 w 5454067"/>
              <a:gd name="connsiteY6" fmla="*/ 1557947 h 4880240"/>
              <a:gd name="connsiteX7" fmla="*/ 751034 w 5454067"/>
              <a:gd name="connsiteY7" fmla="*/ 806913 h 4880240"/>
              <a:gd name="connsiteX8" fmla="*/ 2699095 w 5454067"/>
              <a:gd name="connsiteY8" fmla="*/ 0 h 48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4067" h="4880240">
                <a:moveTo>
                  <a:pt x="2699095" y="0"/>
                </a:moveTo>
                <a:cubicBezTo>
                  <a:pt x="3404155" y="0"/>
                  <a:pt x="4109213" y="268971"/>
                  <a:pt x="4647156" y="806913"/>
                </a:cubicBezTo>
                <a:lnTo>
                  <a:pt x="4647154" y="806913"/>
                </a:lnTo>
                <a:cubicBezTo>
                  <a:pt x="5723038" y="1882797"/>
                  <a:pt x="5723038" y="3627151"/>
                  <a:pt x="4647154" y="4703035"/>
                </a:cubicBezTo>
                <a:lnTo>
                  <a:pt x="4469949" y="4880240"/>
                </a:lnTo>
                <a:lnTo>
                  <a:pt x="0" y="4880240"/>
                </a:lnTo>
                <a:lnTo>
                  <a:pt x="0" y="1557947"/>
                </a:lnTo>
                <a:lnTo>
                  <a:pt x="751034" y="806913"/>
                </a:lnTo>
                <a:cubicBezTo>
                  <a:pt x="1288976" y="268971"/>
                  <a:pt x="1994035" y="0"/>
                  <a:pt x="2699095" y="0"/>
                </a:cubicBezTo>
                <a:close/>
              </a:path>
            </a:pathLst>
          </a:custGeom>
          <a:gradFill>
            <a:gsLst>
              <a:gs pos="1000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9258F8-5A95-4A57-8ABC-C2C07559ABB0}"/>
              </a:ext>
            </a:extLst>
          </p:cNvPr>
          <p:cNvSpPr/>
          <p:nvPr/>
        </p:nvSpPr>
        <p:spPr>
          <a:xfrm rot="13500000">
            <a:off x="-169160" y="4901840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A38093-9DD0-4FED-A6F0-2AE47B7DC982}"/>
              </a:ext>
            </a:extLst>
          </p:cNvPr>
          <p:cNvSpPr/>
          <p:nvPr/>
        </p:nvSpPr>
        <p:spPr>
          <a:xfrm rot="13613653">
            <a:off x="374672" y="1644747"/>
            <a:ext cx="349778" cy="16883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85049-FD4C-448A-9B27-8FA74C3C2079}"/>
              </a:ext>
            </a:extLst>
          </p:cNvPr>
          <p:cNvSpPr txBox="1"/>
          <p:nvPr/>
        </p:nvSpPr>
        <p:spPr>
          <a:xfrm>
            <a:off x="5446835" y="1380618"/>
            <a:ext cx="66250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After fulfilling his/her appetite the customer can end the session and pay for the food before leaving.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 options for Staff of the restaurant will also be there.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E4B8B7-3223-496C-955A-7BB5DA4A9C3C}"/>
              </a:ext>
            </a:extLst>
          </p:cNvPr>
          <p:cNvGrpSpPr/>
          <p:nvPr/>
        </p:nvGrpSpPr>
        <p:grpSpPr>
          <a:xfrm>
            <a:off x="3881866" y="110165"/>
            <a:ext cx="7254447" cy="2840410"/>
            <a:chOff x="3881866" y="110165"/>
            <a:chExt cx="7254447" cy="28404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AF8FCD-F5AC-461D-B71F-29986FD49D75}"/>
                </a:ext>
              </a:extLst>
            </p:cNvPr>
            <p:cNvSpPr txBox="1"/>
            <p:nvPr/>
          </p:nvSpPr>
          <p:spPr>
            <a:xfrm>
              <a:off x="3881866" y="110165"/>
              <a:ext cx="3780570" cy="923330"/>
            </a:xfrm>
            <a:prstGeom prst="rect">
              <a:avLst/>
            </a:prstGeom>
            <a:solidFill>
              <a:srgbClr val="545FC8">
                <a:alpha val="3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ID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BF6A4-F002-4506-B6C8-A1B68D84FEEE}"/>
                </a:ext>
              </a:extLst>
            </p:cNvPr>
            <p:cNvSpPr txBox="1"/>
            <p:nvPr/>
          </p:nvSpPr>
          <p:spPr>
            <a:xfrm>
              <a:off x="7506862" y="2488910"/>
              <a:ext cx="3629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4D2F91-1628-4F6A-AE06-46F8AF7BCF97}"/>
              </a:ext>
            </a:extLst>
          </p:cNvPr>
          <p:cNvSpPr/>
          <p:nvPr/>
        </p:nvSpPr>
        <p:spPr>
          <a:xfrm rot="13500000">
            <a:off x="4245008" y="4795831"/>
            <a:ext cx="354184" cy="25686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69CBD901-D314-4046-BFCE-2BB701F23E56}"/>
              </a:ext>
            </a:extLst>
          </p:cNvPr>
          <p:cNvSpPr/>
          <p:nvPr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7FB1B7-16FA-4F98-8F58-D528F4FC30F2}"/>
              </a:ext>
            </a:extLst>
          </p:cNvPr>
          <p:cNvSpPr txBox="1"/>
          <p:nvPr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5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6A53C-DB7B-4B0D-B03E-06A1D55D5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7" y="2678774"/>
            <a:ext cx="3562321" cy="3898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1A119-C6FF-468F-90CA-65141D363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36" y="2011464"/>
            <a:ext cx="3282086" cy="36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17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10" grpId="0" animBg="1"/>
      <p:bldP spid="17" grpId="0"/>
      <p:bldP spid="8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95EF5631-69D3-46B0-A4A7-C87D1A324DC7}"/>
              </a:ext>
            </a:extLst>
          </p:cNvPr>
          <p:cNvSpPr/>
          <p:nvPr/>
        </p:nvSpPr>
        <p:spPr>
          <a:xfrm>
            <a:off x="4537587" y="2913515"/>
            <a:ext cx="3116826" cy="39444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5FD8-0D52-408C-82AF-DA8F33EE1509}"/>
              </a:ext>
            </a:extLst>
          </p:cNvPr>
          <p:cNvGrpSpPr/>
          <p:nvPr/>
        </p:nvGrpSpPr>
        <p:grpSpPr>
          <a:xfrm>
            <a:off x="24842" y="284665"/>
            <a:ext cx="12191999" cy="1666352"/>
            <a:chOff x="24842" y="284665"/>
            <a:chExt cx="12191999" cy="16663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51EDE-6DCB-46E1-8FE2-527A55D86731}"/>
                </a:ext>
              </a:extLst>
            </p:cNvPr>
            <p:cNvSpPr txBox="1"/>
            <p:nvPr/>
          </p:nvSpPr>
          <p:spPr>
            <a:xfrm>
              <a:off x="24842" y="284665"/>
              <a:ext cx="121919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Objective &amp; Scope</a:t>
              </a:r>
              <a:endParaRPr lang="en-ID" sz="4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6BB63E-029E-48C4-B076-B740B3D66FAB}"/>
                </a:ext>
              </a:extLst>
            </p:cNvPr>
            <p:cNvSpPr txBox="1"/>
            <p:nvPr/>
          </p:nvSpPr>
          <p:spPr>
            <a:xfrm>
              <a:off x="2590800" y="1167597"/>
              <a:ext cx="7010400" cy="78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Digitaurant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will have the necessary features to make the whole ordering and transaction process seamless.</a:t>
              </a:r>
              <a:endParaRPr lang="en-ID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D36A68-73E7-40A7-9F58-825F34C59576}"/>
              </a:ext>
            </a:extLst>
          </p:cNvPr>
          <p:cNvGrpSpPr/>
          <p:nvPr/>
        </p:nvGrpSpPr>
        <p:grpSpPr>
          <a:xfrm>
            <a:off x="0" y="2913515"/>
            <a:ext cx="4452915" cy="1118991"/>
            <a:chOff x="116541" y="2990304"/>
            <a:chExt cx="4452915" cy="11189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640E6F-41FD-43E6-A3E2-6CC79B6DB0CE}"/>
                </a:ext>
              </a:extLst>
            </p:cNvPr>
            <p:cNvGrpSpPr/>
            <p:nvPr/>
          </p:nvGrpSpPr>
          <p:grpSpPr>
            <a:xfrm>
              <a:off x="116541" y="2990304"/>
              <a:ext cx="3588364" cy="1118991"/>
              <a:chOff x="116541" y="2990304"/>
              <a:chExt cx="3588364" cy="111899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4FC0B1-4F78-42D1-80A5-75A3F2CA09F8}"/>
                  </a:ext>
                </a:extLst>
              </p:cNvPr>
              <p:cNvSpPr txBox="1"/>
              <p:nvPr/>
            </p:nvSpPr>
            <p:spPr>
              <a:xfrm>
                <a:off x="116541" y="3402691"/>
                <a:ext cx="3585882" cy="70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en-I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User/Staff login will be there for account/session creation</a:t>
                </a:r>
                <a:r>
                  <a:rPr lang="id-ID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3A51C0-0510-454D-A5FE-F0153533BDC8}"/>
                  </a:ext>
                </a:extLst>
              </p:cNvPr>
              <p:cNvSpPr txBox="1"/>
              <p:nvPr/>
            </p:nvSpPr>
            <p:spPr>
              <a:xfrm>
                <a:off x="588079" y="2990304"/>
                <a:ext cx="31168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User/Staff Authentication</a:t>
                </a:r>
                <a:endParaRPr lang="en-ID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C6277-DC25-4488-9CF1-71DD55817A9B}"/>
                </a:ext>
              </a:extLst>
            </p:cNvPr>
            <p:cNvSpPr txBox="1"/>
            <p:nvPr/>
          </p:nvSpPr>
          <p:spPr>
            <a:xfrm>
              <a:off x="3449828" y="3400492"/>
              <a:ext cx="11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0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29A169-4ED9-42F2-B173-D2ECE2E7939A}"/>
              </a:ext>
            </a:extLst>
          </p:cNvPr>
          <p:cNvGrpSpPr/>
          <p:nvPr/>
        </p:nvGrpSpPr>
        <p:grpSpPr>
          <a:xfrm>
            <a:off x="7485666" y="2856377"/>
            <a:ext cx="4541867" cy="1173930"/>
            <a:chOff x="7724951" y="3056923"/>
            <a:chExt cx="4541867" cy="117393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563F9D-73A6-43CC-ACD9-3F32BB43BBD8}"/>
                </a:ext>
              </a:extLst>
            </p:cNvPr>
            <p:cNvGrpSpPr/>
            <p:nvPr/>
          </p:nvGrpSpPr>
          <p:grpSpPr>
            <a:xfrm>
              <a:off x="8752964" y="3056923"/>
              <a:ext cx="3513854" cy="1173930"/>
              <a:chOff x="8752964" y="3056923"/>
              <a:chExt cx="3513854" cy="11739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03D127-1C76-46E7-83FF-F2EBEF4FA616}"/>
                  </a:ext>
                </a:extLst>
              </p:cNvPr>
              <p:cNvSpPr txBox="1"/>
              <p:nvPr/>
            </p:nvSpPr>
            <p:spPr>
              <a:xfrm>
                <a:off x="8752965" y="3524249"/>
                <a:ext cx="3513853" cy="70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Dynamic Food Menu will be present according to available items.</a:t>
                </a:r>
                <a:endParaRPr lang="id-ID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C6FF8C-01A8-424A-8CA5-E33DC2CEA041}"/>
                  </a:ext>
                </a:extLst>
              </p:cNvPr>
              <p:cNvSpPr txBox="1"/>
              <p:nvPr/>
            </p:nvSpPr>
            <p:spPr>
              <a:xfrm>
                <a:off x="8752964" y="3056923"/>
                <a:ext cx="29609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Food Menu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B796E0-4430-4363-ACE9-D95FC79002CD}"/>
                </a:ext>
              </a:extLst>
            </p:cNvPr>
            <p:cNvSpPr txBox="1"/>
            <p:nvPr/>
          </p:nvSpPr>
          <p:spPr>
            <a:xfrm>
              <a:off x="7724951" y="3497185"/>
              <a:ext cx="11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02</a:t>
              </a:r>
              <a:endPara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6EB71C-AA8D-4425-BDAD-E4B9EF5385AE}"/>
              </a:ext>
            </a:extLst>
          </p:cNvPr>
          <p:cNvGrpSpPr/>
          <p:nvPr/>
        </p:nvGrpSpPr>
        <p:grpSpPr>
          <a:xfrm>
            <a:off x="121414" y="4694221"/>
            <a:ext cx="4331501" cy="1213725"/>
            <a:chOff x="173501" y="4551239"/>
            <a:chExt cx="4331501" cy="121372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D0EDA80-EC57-4C45-84D3-E0F042C5EBF0}"/>
                </a:ext>
              </a:extLst>
            </p:cNvPr>
            <p:cNvGrpSpPr/>
            <p:nvPr/>
          </p:nvGrpSpPr>
          <p:grpSpPr>
            <a:xfrm>
              <a:off x="173501" y="4551239"/>
              <a:ext cx="3475668" cy="1213725"/>
              <a:chOff x="173501" y="4551239"/>
              <a:chExt cx="3475668" cy="121372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248ACB-477A-4AB8-AD75-4F1465AB6EA3}"/>
                  </a:ext>
                </a:extLst>
              </p:cNvPr>
              <p:cNvSpPr txBox="1"/>
              <p:nvPr/>
            </p:nvSpPr>
            <p:spPr>
              <a:xfrm>
                <a:off x="173501" y="5058360"/>
                <a:ext cx="3475668" cy="70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en-I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Popular/Most Ordered foods will have another section</a:t>
                </a:r>
                <a:r>
                  <a:rPr lang="en-I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40177B-7431-45EA-9FC6-2FC8BD204814}"/>
                  </a:ext>
                </a:extLst>
              </p:cNvPr>
              <p:cNvSpPr txBox="1"/>
              <p:nvPr/>
            </p:nvSpPr>
            <p:spPr>
              <a:xfrm>
                <a:off x="663005" y="4551239"/>
                <a:ext cx="29609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Popular Options </a:t>
                </a:r>
                <a:endParaRPr lang="en-ID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9CC93E-25A9-4402-AC98-DBD9B5CD474B}"/>
                </a:ext>
              </a:extLst>
            </p:cNvPr>
            <p:cNvSpPr txBox="1"/>
            <p:nvPr/>
          </p:nvSpPr>
          <p:spPr>
            <a:xfrm>
              <a:off x="3385374" y="4859008"/>
              <a:ext cx="11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03</a:t>
              </a:r>
              <a:endPara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53974-7A56-4E41-A96F-67912B350BFF}"/>
              </a:ext>
            </a:extLst>
          </p:cNvPr>
          <p:cNvGrpSpPr/>
          <p:nvPr/>
        </p:nvGrpSpPr>
        <p:grpSpPr>
          <a:xfrm>
            <a:off x="7485666" y="4700833"/>
            <a:ext cx="4584920" cy="1523042"/>
            <a:chOff x="7795085" y="4537853"/>
            <a:chExt cx="4584920" cy="1523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65AA030-1815-4C8A-AEDA-E2F9408DA30A}"/>
                </a:ext>
              </a:extLst>
            </p:cNvPr>
            <p:cNvGrpSpPr/>
            <p:nvPr/>
          </p:nvGrpSpPr>
          <p:grpSpPr>
            <a:xfrm>
              <a:off x="8823099" y="4537853"/>
              <a:ext cx="3556906" cy="1523042"/>
              <a:chOff x="8823099" y="4537853"/>
              <a:chExt cx="3556906" cy="152304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BA8F89-AAE6-4297-B7C0-5DE76D30A46E}"/>
                  </a:ext>
                </a:extLst>
              </p:cNvPr>
              <p:cNvSpPr txBox="1"/>
              <p:nvPr/>
            </p:nvSpPr>
            <p:spPr>
              <a:xfrm>
                <a:off x="8823099" y="5034204"/>
                <a:ext cx="3556906" cy="1026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Once account is created for a user he/she can have access to his/her previous orders.</a:t>
                </a:r>
                <a:endParaRPr lang="id-ID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F96964-3F5C-49D2-B253-6BB0FA552C57}"/>
                  </a:ext>
                </a:extLst>
              </p:cNvPr>
              <p:cNvSpPr txBox="1"/>
              <p:nvPr/>
            </p:nvSpPr>
            <p:spPr>
              <a:xfrm>
                <a:off x="8823099" y="4537853"/>
                <a:ext cx="29609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Past Orders</a:t>
                </a:r>
                <a:endParaRPr lang="en-ID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575975-BB97-4CB4-9089-66FE91DCD3DF}"/>
                </a:ext>
              </a:extLst>
            </p:cNvPr>
            <p:cNvSpPr txBox="1"/>
            <p:nvPr/>
          </p:nvSpPr>
          <p:spPr>
            <a:xfrm>
              <a:off x="7795085" y="4829352"/>
              <a:ext cx="11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04</a:t>
              </a:r>
              <a:endPara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1346B4-F4E8-40F5-9437-37C57FE18AC9}"/>
              </a:ext>
            </a:extLst>
          </p:cNvPr>
          <p:cNvGrpSpPr/>
          <p:nvPr/>
        </p:nvGrpSpPr>
        <p:grpSpPr>
          <a:xfrm>
            <a:off x="5182073" y="3310609"/>
            <a:ext cx="1827854" cy="1827854"/>
            <a:chOff x="5182073" y="3310609"/>
            <a:chExt cx="1827854" cy="182785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A05E5B9-CD67-4D5A-BCC4-52AE09223974}"/>
                </a:ext>
              </a:extLst>
            </p:cNvPr>
            <p:cNvSpPr/>
            <p:nvPr/>
          </p:nvSpPr>
          <p:spPr>
            <a:xfrm>
              <a:off x="5182073" y="3310609"/>
              <a:ext cx="1827854" cy="1827854"/>
            </a:xfrm>
            <a:prstGeom prst="ellipse">
              <a:avLst/>
            </a:prstGeom>
            <a:solidFill>
              <a:schemeClr val="bg1"/>
            </a:soli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45" name="Graphic 1">
              <a:extLst>
                <a:ext uri="{FF2B5EF4-FFF2-40B4-BE49-F238E27FC236}">
                  <a16:creationId xmlns:a16="http://schemas.microsoft.com/office/drawing/2014/main" id="{A0BB2C91-F21F-48FB-9020-4975C9C5D50D}"/>
                </a:ext>
              </a:extLst>
            </p:cNvPr>
            <p:cNvGrpSpPr/>
            <p:nvPr/>
          </p:nvGrpSpPr>
          <p:grpSpPr>
            <a:xfrm>
              <a:off x="5791201" y="3784395"/>
              <a:ext cx="609600" cy="880284"/>
              <a:chOff x="10790681" y="2016918"/>
              <a:chExt cx="451105" cy="651414"/>
            </a:xfrm>
            <a:solidFill>
              <a:schemeClr val="accent1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DADB8D7-F892-40F5-A2AE-ECF3AA5A932F}"/>
                  </a:ext>
                </a:extLst>
              </p:cNvPr>
              <p:cNvSpPr/>
              <p:nvPr/>
            </p:nvSpPr>
            <p:spPr>
              <a:xfrm>
                <a:off x="10790681" y="2016918"/>
                <a:ext cx="207930" cy="651319"/>
              </a:xfrm>
              <a:custGeom>
                <a:avLst/>
                <a:gdLst>
                  <a:gd name="connsiteX0" fmla="*/ 103918 w 207930"/>
                  <a:gd name="connsiteY0" fmla="*/ 0 h 651319"/>
                  <a:gd name="connsiteX1" fmla="*/ 0 w 207930"/>
                  <a:gd name="connsiteY1" fmla="*/ 157448 h 651319"/>
                  <a:gd name="connsiteX2" fmla="*/ 30766 w 207930"/>
                  <a:gd name="connsiteY2" fmla="*/ 238601 h 651319"/>
                  <a:gd name="connsiteX3" fmla="*/ 57531 w 207930"/>
                  <a:gd name="connsiteY3" fmla="*/ 255651 h 651319"/>
                  <a:gd name="connsiteX4" fmla="*/ 52958 w 207930"/>
                  <a:gd name="connsiteY4" fmla="*/ 338614 h 651319"/>
                  <a:gd name="connsiteX5" fmla="*/ 64960 w 207930"/>
                  <a:gd name="connsiteY5" fmla="*/ 352044 h 651319"/>
                  <a:gd name="connsiteX6" fmla="*/ 78391 w 207930"/>
                  <a:gd name="connsiteY6" fmla="*/ 340042 h 651319"/>
                  <a:gd name="connsiteX7" fmla="*/ 82678 w 207930"/>
                  <a:gd name="connsiteY7" fmla="*/ 262700 h 651319"/>
                  <a:gd name="connsiteX8" fmla="*/ 103918 w 207930"/>
                  <a:gd name="connsiteY8" fmla="*/ 264319 h 651319"/>
                  <a:gd name="connsiteX9" fmla="*/ 125159 w 207930"/>
                  <a:gd name="connsiteY9" fmla="*/ 262700 h 651319"/>
                  <a:gd name="connsiteX10" fmla="*/ 140208 w 207930"/>
                  <a:gd name="connsiteY10" fmla="*/ 533114 h 651319"/>
                  <a:gd name="connsiteX11" fmla="*/ 103918 w 207930"/>
                  <a:gd name="connsiteY11" fmla="*/ 521970 h 651319"/>
                  <a:gd name="connsiteX12" fmla="*/ 67627 w 207930"/>
                  <a:gd name="connsiteY12" fmla="*/ 533114 h 651319"/>
                  <a:gd name="connsiteX13" fmla="*/ 72199 w 207930"/>
                  <a:gd name="connsiteY13" fmla="*/ 451771 h 651319"/>
                  <a:gd name="connsiteX14" fmla="*/ 60197 w 207930"/>
                  <a:gd name="connsiteY14" fmla="*/ 438341 h 651319"/>
                  <a:gd name="connsiteX15" fmla="*/ 46768 w 207930"/>
                  <a:gd name="connsiteY15" fmla="*/ 450342 h 651319"/>
                  <a:gd name="connsiteX16" fmla="*/ 39434 w 207930"/>
                  <a:gd name="connsiteY16" fmla="*/ 583025 h 651319"/>
                  <a:gd name="connsiteX17" fmla="*/ 104013 w 207930"/>
                  <a:gd name="connsiteY17" fmla="*/ 651320 h 651319"/>
                  <a:gd name="connsiteX18" fmla="*/ 168592 w 207930"/>
                  <a:gd name="connsiteY18" fmla="*/ 582835 h 651319"/>
                  <a:gd name="connsiteX19" fmla="*/ 150400 w 207930"/>
                  <a:gd name="connsiteY19" fmla="*/ 255746 h 651319"/>
                  <a:gd name="connsiteX20" fmla="*/ 177165 w 207930"/>
                  <a:gd name="connsiteY20" fmla="*/ 238696 h 651319"/>
                  <a:gd name="connsiteX21" fmla="*/ 207930 w 207930"/>
                  <a:gd name="connsiteY21" fmla="*/ 157543 h 651319"/>
                  <a:gd name="connsiteX22" fmla="*/ 103918 w 207930"/>
                  <a:gd name="connsiteY22" fmla="*/ 0 h 651319"/>
                  <a:gd name="connsiteX23" fmla="*/ 103918 w 207930"/>
                  <a:gd name="connsiteY23" fmla="*/ 0 h 651319"/>
                  <a:gd name="connsiteX24" fmla="*/ 103918 w 207930"/>
                  <a:gd name="connsiteY24" fmla="*/ 547307 h 651319"/>
                  <a:gd name="connsiteX25" fmla="*/ 143066 w 207930"/>
                  <a:gd name="connsiteY25" fmla="*/ 584073 h 651319"/>
                  <a:gd name="connsiteX26" fmla="*/ 103918 w 207930"/>
                  <a:gd name="connsiteY26" fmla="*/ 625793 h 651319"/>
                  <a:gd name="connsiteX27" fmla="*/ 64770 w 207930"/>
                  <a:gd name="connsiteY27" fmla="*/ 584454 h 651319"/>
                  <a:gd name="connsiteX28" fmla="*/ 103918 w 207930"/>
                  <a:gd name="connsiteY28" fmla="*/ 547307 h 651319"/>
                  <a:gd name="connsiteX29" fmla="*/ 103918 w 207930"/>
                  <a:gd name="connsiteY29" fmla="*/ 547307 h 651319"/>
                  <a:gd name="connsiteX30" fmla="*/ 159734 w 207930"/>
                  <a:gd name="connsiteY30" fmla="*/ 219932 h 651319"/>
                  <a:gd name="connsiteX31" fmla="*/ 103918 w 207930"/>
                  <a:gd name="connsiteY31" fmla="*/ 238887 h 651319"/>
                  <a:gd name="connsiteX32" fmla="*/ 47244 w 207930"/>
                  <a:gd name="connsiteY32" fmla="*/ 219170 h 651319"/>
                  <a:gd name="connsiteX33" fmla="*/ 25432 w 207930"/>
                  <a:gd name="connsiteY33" fmla="*/ 157448 h 651319"/>
                  <a:gd name="connsiteX34" fmla="*/ 50388 w 207930"/>
                  <a:gd name="connsiteY34" fmla="*/ 66770 h 651319"/>
                  <a:gd name="connsiteX35" fmla="*/ 103918 w 207930"/>
                  <a:gd name="connsiteY35" fmla="*/ 25432 h 651319"/>
                  <a:gd name="connsiteX36" fmla="*/ 157449 w 207930"/>
                  <a:gd name="connsiteY36" fmla="*/ 66770 h 651319"/>
                  <a:gd name="connsiteX37" fmla="*/ 182404 w 207930"/>
                  <a:gd name="connsiteY37" fmla="*/ 157448 h 651319"/>
                  <a:gd name="connsiteX38" fmla="*/ 159734 w 207930"/>
                  <a:gd name="connsiteY38" fmla="*/ 219932 h 651319"/>
                  <a:gd name="connsiteX39" fmla="*/ 159734 w 207930"/>
                  <a:gd name="connsiteY39" fmla="*/ 219932 h 651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7930" h="651319">
                    <a:moveTo>
                      <a:pt x="103918" y="0"/>
                    </a:moveTo>
                    <a:cubicBezTo>
                      <a:pt x="45434" y="0"/>
                      <a:pt x="0" y="84677"/>
                      <a:pt x="0" y="157448"/>
                    </a:cubicBezTo>
                    <a:cubicBezTo>
                      <a:pt x="0" y="191834"/>
                      <a:pt x="10668" y="219932"/>
                      <a:pt x="30766" y="238601"/>
                    </a:cubicBezTo>
                    <a:cubicBezTo>
                      <a:pt x="38481" y="245745"/>
                      <a:pt x="47434" y="251460"/>
                      <a:pt x="57531" y="255651"/>
                    </a:cubicBezTo>
                    <a:lnTo>
                      <a:pt x="52958" y="338614"/>
                    </a:lnTo>
                    <a:cubicBezTo>
                      <a:pt x="52578" y="345662"/>
                      <a:pt x="57912" y="351663"/>
                      <a:pt x="64960" y="352044"/>
                    </a:cubicBezTo>
                    <a:cubicBezTo>
                      <a:pt x="72008" y="352425"/>
                      <a:pt x="78009" y="347091"/>
                      <a:pt x="78391" y="340042"/>
                    </a:cubicBezTo>
                    <a:lnTo>
                      <a:pt x="82678" y="262700"/>
                    </a:lnTo>
                    <a:cubicBezTo>
                      <a:pt x="89440" y="263747"/>
                      <a:pt x="96584" y="264319"/>
                      <a:pt x="103918" y="264319"/>
                    </a:cubicBezTo>
                    <a:cubicBezTo>
                      <a:pt x="111253" y="264319"/>
                      <a:pt x="118396" y="263747"/>
                      <a:pt x="125159" y="262700"/>
                    </a:cubicBezTo>
                    <a:lnTo>
                      <a:pt x="140208" y="533114"/>
                    </a:lnTo>
                    <a:cubicBezTo>
                      <a:pt x="129826" y="526066"/>
                      <a:pt x="117347" y="521970"/>
                      <a:pt x="103918" y="521970"/>
                    </a:cubicBezTo>
                    <a:cubicBezTo>
                      <a:pt x="90488" y="521970"/>
                      <a:pt x="77915" y="526066"/>
                      <a:pt x="67627" y="533114"/>
                    </a:cubicBezTo>
                    <a:lnTo>
                      <a:pt x="72199" y="451771"/>
                    </a:lnTo>
                    <a:cubicBezTo>
                      <a:pt x="72580" y="444722"/>
                      <a:pt x="67246" y="438721"/>
                      <a:pt x="60197" y="438341"/>
                    </a:cubicBezTo>
                    <a:cubicBezTo>
                      <a:pt x="53149" y="437959"/>
                      <a:pt x="47148" y="443293"/>
                      <a:pt x="46768" y="450342"/>
                    </a:cubicBezTo>
                    <a:lnTo>
                      <a:pt x="39434" y="583025"/>
                    </a:lnTo>
                    <a:cubicBezTo>
                      <a:pt x="37528" y="619601"/>
                      <a:pt x="67341" y="651320"/>
                      <a:pt x="104013" y="651320"/>
                    </a:cubicBezTo>
                    <a:cubicBezTo>
                      <a:pt x="140780" y="651320"/>
                      <a:pt x="170688" y="619411"/>
                      <a:pt x="168592" y="582835"/>
                    </a:cubicBezTo>
                    <a:lnTo>
                      <a:pt x="150400" y="255746"/>
                    </a:lnTo>
                    <a:cubicBezTo>
                      <a:pt x="160496" y="251555"/>
                      <a:pt x="169450" y="245840"/>
                      <a:pt x="177165" y="238696"/>
                    </a:cubicBezTo>
                    <a:cubicBezTo>
                      <a:pt x="197262" y="220028"/>
                      <a:pt x="207930" y="191929"/>
                      <a:pt x="207930" y="157543"/>
                    </a:cubicBezTo>
                    <a:cubicBezTo>
                      <a:pt x="207835" y="84582"/>
                      <a:pt x="162402" y="0"/>
                      <a:pt x="103918" y="0"/>
                    </a:cubicBezTo>
                    <a:lnTo>
                      <a:pt x="103918" y="0"/>
                    </a:lnTo>
                    <a:close/>
                    <a:moveTo>
                      <a:pt x="103918" y="547307"/>
                    </a:moveTo>
                    <a:cubicBezTo>
                      <a:pt x="124682" y="547307"/>
                      <a:pt x="141827" y="563594"/>
                      <a:pt x="143066" y="584073"/>
                    </a:cubicBezTo>
                    <a:cubicBezTo>
                      <a:pt x="144590" y="606362"/>
                      <a:pt x="126206" y="625793"/>
                      <a:pt x="103918" y="625793"/>
                    </a:cubicBezTo>
                    <a:cubicBezTo>
                      <a:pt x="81724" y="625793"/>
                      <a:pt x="63532" y="606552"/>
                      <a:pt x="64770" y="584454"/>
                    </a:cubicBezTo>
                    <a:cubicBezTo>
                      <a:pt x="65818" y="563785"/>
                      <a:pt x="82962" y="547307"/>
                      <a:pt x="103918" y="547307"/>
                    </a:cubicBezTo>
                    <a:lnTo>
                      <a:pt x="103918" y="547307"/>
                    </a:lnTo>
                    <a:close/>
                    <a:moveTo>
                      <a:pt x="159734" y="219932"/>
                    </a:moveTo>
                    <a:cubicBezTo>
                      <a:pt x="144780" y="233839"/>
                      <a:pt x="123825" y="238887"/>
                      <a:pt x="103918" y="238887"/>
                    </a:cubicBezTo>
                    <a:cubicBezTo>
                      <a:pt x="83534" y="238887"/>
                      <a:pt x="62294" y="233553"/>
                      <a:pt x="47244" y="219170"/>
                    </a:cubicBezTo>
                    <a:cubicBezTo>
                      <a:pt x="30670" y="203263"/>
                      <a:pt x="25432" y="179737"/>
                      <a:pt x="25432" y="157448"/>
                    </a:cubicBezTo>
                    <a:cubicBezTo>
                      <a:pt x="25432" y="127159"/>
                      <a:pt x="34766" y="93250"/>
                      <a:pt x="50388" y="66770"/>
                    </a:cubicBezTo>
                    <a:cubicBezTo>
                      <a:pt x="65913" y="40481"/>
                      <a:pt x="85439" y="25432"/>
                      <a:pt x="103918" y="25432"/>
                    </a:cubicBezTo>
                    <a:cubicBezTo>
                      <a:pt x="122396" y="25432"/>
                      <a:pt x="141923" y="40481"/>
                      <a:pt x="157449" y="66770"/>
                    </a:cubicBezTo>
                    <a:cubicBezTo>
                      <a:pt x="173070" y="93250"/>
                      <a:pt x="182404" y="127063"/>
                      <a:pt x="182404" y="157448"/>
                    </a:cubicBezTo>
                    <a:cubicBezTo>
                      <a:pt x="182404" y="184975"/>
                      <a:pt x="174784" y="206026"/>
                      <a:pt x="159734" y="219932"/>
                    </a:cubicBezTo>
                    <a:lnTo>
                      <a:pt x="159734" y="2199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A094B9A-D91D-4900-AAF0-8234E3E632D7}"/>
                  </a:ext>
                </a:extLst>
              </p:cNvPr>
              <p:cNvSpPr/>
              <p:nvPr/>
            </p:nvSpPr>
            <p:spPr>
              <a:xfrm>
                <a:off x="11034616" y="2016918"/>
                <a:ext cx="207169" cy="651414"/>
              </a:xfrm>
              <a:custGeom>
                <a:avLst/>
                <a:gdLst>
                  <a:gd name="connsiteX0" fmla="*/ 194501 w 207169"/>
                  <a:gd name="connsiteY0" fmla="*/ 0 h 651414"/>
                  <a:gd name="connsiteX1" fmla="*/ 12763 w 207169"/>
                  <a:gd name="connsiteY1" fmla="*/ 0 h 651414"/>
                  <a:gd name="connsiteX2" fmla="*/ 0 w 207169"/>
                  <a:gd name="connsiteY2" fmla="*/ 12763 h 651414"/>
                  <a:gd name="connsiteX3" fmla="*/ 0 w 207169"/>
                  <a:gd name="connsiteY3" fmla="*/ 160782 h 651414"/>
                  <a:gd name="connsiteX4" fmla="*/ 30385 w 207169"/>
                  <a:gd name="connsiteY4" fmla="*/ 234029 h 651414"/>
                  <a:gd name="connsiteX5" fmla="*/ 57436 w 207169"/>
                  <a:gd name="connsiteY5" fmla="*/ 253555 h 651414"/>
                  <a:gd name="connsiteX6" fmla="*/ 39052 w 207169"/>
                  <a:gd name="connsiteY6" fmla="*/ 583121 h 651414"/>
                  <a:gd name="connsiteX7" fmla="*/ 103632 w 207169"/>
                  <a:gd name="connsiteY7" fmla="*/ 651415 h 651414"/>
                  <a:gd name="connsiteX8" fmla="*/ 168212 w 207169"/>
                  <a:gd name="connsiteY8" fmla="*/ 583121 h 651414"/>
                  <a:gd name="connsiteX9" fmla="*/ 149828 w 207169"/>
                  <a:gd name="connsiteY9" fmla="*/ 253365 h 651414"/>
                  <a:gd name="connsiteX10" fmla="*/ 207169 w 207169"/>
                  <a:gd name="connsiteY10" fmla="*/ 159449 h 651414"/>
                  <a:gd name="connsiteX11" fmla="*/ 207169 w 207169"/>
                  <a:gd name="connsiteY11" fmla="*/ 12763 h 651414"/>
                  <a:gd name="connsiteX12" fmla="*/ 194501 w 207169"/>
                  <a:gd name="connsiteY12" fmla="*/ 0 h 651414"/>
                  <a:gd name="connsiteX13" fmla="*/ 194501 w 207169"/>
                  <a:gd name="connsiteY13" fmla="*/ 0 h 651414"/>
                  <a:gd name="connsiteX14" fmla="*/ 142875 w 207169"/>
                  <a:gd name="connsiteY14" fmla="*/ 584454 h 651414"/>
                  <a:gd name="connsiteX15" fmla="*/ 103727 w 207169"/>
                  <a:gd name="connsiteY15" fmla="*/ 625793 h 651414"/>
                  <a:gd name="connsiteX16" fmla="*/ 64580 w 207169"/>
                  <a:gd name="connsiteY16" fmla="*/ 584454 h 651414"/>
                  <a:gd name="connsiteX17" fmla="*/ 103727 w 207169"/>
                  <a:gd name="connsiteY17" fmla="*/ 547307 h 651414"/>
                  <a:gd name="connsiteX18" fmla="*/ 142875 w 207169"/>
                  <a:gd name="connsiteY18" fmla="*/ 584454 h 651414"/>
                  <a:gd name="connsiteX19" fmla="*/ 142875 w 207169"/>
                  <a:gd name="connsiteY19" fmla="*/ 584454 h 651414"/>
                  <a:gd name="connsiteX20" fmla="*/ 124873 w 207169"/>
                  <a:gd name="connsiteY20" fmla="*/ 262128 h 651414"/>
                  <a:gd name="connsiteX21" fmla="*/ 139923 w 207169"/>
                  <a:gd name="connsiteY21" fmla="*/ 533114 h 651414"/>
                  <a:gd name="connsiteX22" fmla="*/ 103632 w 207169"/>
                  <a:gd name="connsiteY22" fmla="*/ 521875 h 651414"/>
                  <a:gd name="connsiteX23" fmla="*/ 67342 w 207169"/>
                  <a:gd name="connsiteY23" fmla="*/ 533019 h 651414"/>
                  <a:gd name="connsiteX24" fmla="*/ 82391 w 207169"/>
                  <a:gd name="connsiteY24" fmla="*/ 262033 h 651414"/>
                  <a:gd name="connsiteX25" fmla="*/ 124873 w 207169"/>
                  <a:gd name="connsiteY25" fmla="*/ 262128 h 651414"/>
                  <a:gd name="connsiteX26" fmla="*/ 124873 w 207169"/>
                  <a:gd name="connsiteY26" fmla="*/ 262128 h 651414"/>
                  <a:gd name="connsiteX27" fmla="*/ 181832 w 207169"/>
                  <a:gd name="connsiteY27" fmla="*/ 159353 h 651414"/>
                  <a:gd name="connsiteX28" fmla="*/ 104298 w 207169"/>
                  <a:gd name="connsiteY28" fmla="*/ 238887 h 651414"/>
                  <a:gd name="connsiteX29" fmla="*/ 25432 w 207169"/>
                  <a:gd name="connsiteY29" fmla="*/ 160687 h 651414"/>
                  <a:gd name="connsiteX30" fmla="*/ 25432 w 207169"/>
                  <a:gd name="connsiteY30" fmla="*/ 25337 h 651414"/>
                  <a:gd name="connsiteX31" fmla="*/ 60865 w 207169"/>
                  <a:gd name="connsiteY31" fmla="*/ 25337 h 651414"/>
                  <a:gd name="connsiteX32" fmla="*/ 60865 w 207169"/>
                  <a:gd name="connsiteY32" fmla="*/ 153067 h 651414"/>
                  <a:gd name="connsiteX33" fmla="*/ 73628 w 207169"/>
                  <a:gd name="connsiteY33" fmla="*/ 165830 h 651414"/>
                  <a:gd name="connsiteX34" fmla="*/ 86392 w 207169"/>
                  <a:gd name="connsiteY34" fmla="*/ 153067 h 651414"/>
                  <a:gd name="connsiteX35" fmla="*/ 86392 w 207169"/>
                  <a:gd name="connsiteY35" fmla="*/ 25337 h 651414"/>
                  <a:gd name="connsiteX36" fmla="*/ 121539 w 207169"/>
                  <a:gd name="connsiteY36" fmla="*/ 25337 h 651414"/>
                  <a:gd name="connsiteX37" fmla="*/ 121539 w 207169"/>
                  <a:gd name="connsiteY37" fmla="*/ 153067 h 651414"/>
                  <a:gd name="connsiteX38" fmla="*/ 134302 w 207169"/>
                  <a:gd name="connsiteY38" fmla="*/ 165830 h 651414"/>
                  <a:gd name="connsiteX39" fmla="*/ 147067 w 207169"/>
                  <a:gd name="connsiteY39" fmla="*/ 153067 h 651414"/>
                  <a:gd name="connsiteX40" fmla="*/ 147067 w 207169"/>
                  <a:gd name="connsiteY40" fmla="*/ 25337 h 651414"/>
                  <a:gd name="connsiteX41" fmla="*/ 181927 w 207169"/>
                  <a:gd name="connsiteY41" fmla="*/ 25337 h 651414"/>
                  <a:gd name="connsiteX42" fmla="*/ 181927 w 207169"/>
                  <a:gd name="connsiteY42" fmla="*/ 159353 h 65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7169" h="651414">
                    <a:moveTo>
                      <a:pt x="194501" y="0"/>
                    </a:moveTo>
                    <a:lnTo>
                      <a:pt x="12763" y="0"/>
                    </a:lnTo>
                    <a:cubicBezTo>
                      <a:pt x="5715" y="0"/>
                      <a:pt x="0" y="5715"/>
                      <a:pt x="0" y="12763"/>
                    </a:cubicBezTo>
                    <a:lnTo>
                      <a:pt x="0" y="160782"/>
                    </a:lnTo>
                    <a:cubicBezTo>
                      <a:pt x="0" y="188404"/>
                      <a:pt x="10763" y="214503"/>
                      <a:pt x="30385" y="234029"/>
                    </a:cubicBezTo>
                    <a:cubicBezTo>
                      <a:pt x="38386" y="242030"/>
                      <a:pt x="47530" y="248603"/>
                      <a:pt x="57436" y="253555"/>
                    </a:cubicBezTo>
                    <a:lnTo>
                      <a:pt x="39052" y="583121"/>
                    </a:lnTo>
                    <a:cubicBezTo>
                      <a:pt x="37148" y="619697"/>
                      <a:pt x="66961" y="651415"/>
                      <a:pt x="103632" y="651415"/>
                    </a:cubicBezTo>
                    <a:cubicBezTo>
                      <a:pt x="140398" y="651415"/>
                      <a:pt x="170116" y="619697"/>
                      <a:pt x="168212" y="583121"/>
                    </a:cubicBezTo>
                    <a:lnTo>
                      <a:pt x="149828" y="253365"/>
                    </a:lnTo>
                    <a:cubicBezTo>
                      <a:pt x="183833" y="236125"/>
                      <a:pt x="207169" y="200501"/>
                      <a:pt x="207169" y="159449"/>
                    </a:cubicBezTo>
                    <a:lnTo>
                      <a:pt x="207169" y="12763"/>
                    </a:lnTo>
                    <a:cubicBezTo>
                      <a:pt x="207264" y="5620"/>
                      <a:pt x="201549" y="0"/>
                      <a:pt x="194501" y="0"/>
                    </a:cubicBezTo>
                    <a:lnTo>
                      <a:pt x="194501" y="0"/>
                    </a:lnTo>
                    <a:close/>
                    <a:moveTo>
                      <a:pt x="142875" y="584454"/>
                    </a:moveTo>
                    <a:cubicBezTo>
                      <a:pt x="143923" y="606552"/>
                      <a:pt x="125920" y="625793"/>
                      <a:pt x="103727" y="625793"/>
                    </a:cubicBezTo>
                    <a:cubicBezTo>
                      <a:pt x="81535" y="625793"/>
                      <a:pt x="63341" y="606552"/>
                      <a:pt x="64580" y="584454"/>
                    </a:cubicBezTo>
                    <a:cubicBezTo>
                      <a:pt x="65723" y="563785"/>
                      <a:pt x="82867" y="547307"/>
                      <a:pt x="103727" y="547307"/>
                    </a:cubicBezTo>
                    <a:cubicBezTo>
                      <a:pt x="124587" y="547307"/>
                      <a:pt x="141732" y="563785"/>
                      <a:pt x="142875" y="584454"/>
                    </a:cubicBezTo>
                    <a:lnTo>
                      <a:pt x="142875" y="584454"/>
                    </a:lnTo>
                    <a:close/>
                    <a:moveTo>
                      <a:pt x="124873" y="262128"/>
                    </a:moveTo>
                    <a:lnTo>
                      <a:pt x="139923" y="533114"/>
                    </a:lnTo>
                    <a:cubicBezTo>
                      <a:pt x="129540" y="526066"/>
                      <a:pt x="117063" y="521875"/>
                      <a:pt x="103632" y="521875"/>
                    </a:cubicBezTo>
                    <a:cubicBezTo>
                      <a:pt x="90201" y="521875"/>
                      <a:pt x="77629" y="525971"/>
                      <a:pt x="67342" y="533019"/>
                    </a:cubicBezTo>
                    <a:lnTo>
                      <a:pt x="82391" y="262033"/>
                    </a:lnTo>
                    <a:cubicBezTo>
                      <a:pt x="96298" y="264986"/>
                      <a:pt x="110966" y="265081"/>
                      <a:pt x="124873" y="262128"/>
                    </a:cubicBezTo>
                    <a:lnTo>
                      <a:pt x="124873" y="262128"/>
                    </a:lnTo>
                    <a:close/>
                    <a:moveTo>
                      <a:pt x="181832" y="159353"/>
                    </a:moveTo>
                    <a:cubicBezTo>
                      <a:pt x="181832" y="201739"/>
                      <a:pt x="147067" y="238506"/>
                      <a:pt x="104298" y="238887"/>
                    </a:cubicBezTo>
                    <a:cubicBezTo>
                      <a:pt x="61531" y="239268"/>
                      <a:pt x="25432" y="203549"/>
                      <a:pt x="25432" y="160687"/>
                    </a:cubicBezTo>
                    <a:lnTo>
                      <a:pt x="25432" y="25337"/>
                    </a:lnTo>
                    <a:lnTo>
                      <a:pt x="60865" y="25337"/>
                    </a:lnTo>
                    <a:lnTo>
                      <a:pt x="60865" y="153067"/>
                    </a:lnTo>
                    <a:cubicBezTo>
                      <a:pt x="60865" y="160115"/>
                      <a:pt x="66580" y="165830"/>
                      <a:pt x="73628" y="165830"/>
                    </a:cubicBezTo>
                    <a:cubicBezTo>
                      <a:pt x="80676" y="165830"/>
                      <a:pt x="86392" y="160115"/>
                      <a:pt x="86392" y="153067"/>
                    </a:cubicBezTo>
                    <a:lnTo>
                      <a:pt x="86392" y="25337"/>
                    </a:lnTo>
                    <a:lnTo>
                      <a:pt x="121539" y="25337"/>
                    </a:lnTo>
                    <a:lnTo>
                      <a:pt x="121539" y="153067"/>
                    </a:lnTo>
                    <a:cubicBezTo>
                      <a:pt x="121539" y="160115"/>
                      <a:pt x="127254" y="165830"/>
                      <a:pt x="134302" y="165830"/>
                    </a:cubicBezTo>
                    <a:cubicBezTo>
                      <a:pt x="141351" y="165830"/>
                      <a:pt x="147067" y="160115"/>
                      <a:pt x="147067" y="153067"/>
                    </a:cubicBezTo>
                    <a:lnTo>
                      <a:pt x="147067" y="25337"/>
                    </a:lnTo>
                    <a:lnTo>
                      <a:pt x="181927" y="25337"/>
                    </a:lnTo>
                    <a:lnTo>
                      <a:pt x="181927" y="1593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B97CA35-7FAD-4943-A10C-F4712E4540E7}"/>
                  </a:ext>
                </a:extLst>
              </p:cNvPr>
              <p:cNvSpPr/>
              <p:nvPr/>
            </p:nvSpPr>
            <p:spPr>
              <a:xfrm>
                <a:off x="10840585" y="2397806"/>
                <a:ext cx="25352" cy="25433"/>
              </a:xfrm>
              <a:custGeom>
                <a:avLst/>
                <a:gdLst>
                  <a:gd name="connsiteX0" fmla="*/ 5627 w 25352"/>
                  <a:gd name="connsiteY0" fmla="*/ 23353 h 25433"/>
                  <a:gd name="connsiteX1" fmla="*/ 20486 w 25352"/>
                  <a:gd name="connsiteY1" fmla="*/ 22782 h 25433"/>
                  <a:gd name="connsiteX2" fmla="*/ 24867 w 25352"/>
                  <a:gd name="connsiteY2" fmla="*/ 9351 h 25433"/>
                  <a:gd name="connsiteX3" fmla="*/ 13247 w 25352"/>
                  <a:gd name="connsiteY3" fmla="*/ 17 h 25433"/>
                  <a:gd name="connsiteX4" fmla="*/ 769 w 25352"/>
                  <a:gd name="connsiteY4" fmla="*/ 8113 h 25433"/>
                  <a:gd name="connsiteX5" fmla="*/ 5627 w 25352"/>
                  <a:gd name="connsiteY5" fmla="*/ 23353 h 25433"/>
                  <a:gd name="connsiteX6" fmla="*/ 5627 w 25352"/>
                  <a:gd name="connsiteY6" fmla="*/ 23353 h 2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52" h="25433">
                    <a:moveTo>
                      <a:pt x="5627" y="23353"/>
                    </a:moveTo>
                    <a:cubicBezTo>
                      <a:pt x="10198" y="26306"/>
                      <a:pt x="16199" y="26115"/>
                      <a:pt x="20486" y="22782"/>
                    </a:cubicBezTo>
                    <a:cubicBezTo>
                      <a:pt x="24486" y="19639"/>
                      <a:pt x="26296" y="14305"/>
                      <a:pt x="24867" y="9351"/>
                    </a:cubicBezTo>
                    <a:cubicBezTo>
                      <a:pt x="23438" y="4113"/>
                      <a:pt x="18676" y="303"/>
                      <a:pt x="13247" y="17"/>
                    </a:cubicBezTo>
                    <a:cubicBezTo>
                      <a:pt x="7817" y="-269"/>
                      <a:pt x="2675" y="3065"/>
                      <a:pt x="769" y="8113"/>
                    </a:cubicBezTo>
                    <a:cubicBezTo>
                      <a:pt x="-1231" y="13733"/>
                      <a:pt x="769" y="20019"/>
                      <a:pt x="5627" y="23353"/>
                    </a:cubicBezTo>
                    <a:lnTo>
                      <a:pt x="5627" y="233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800C6C4-DD9C-4339-B8A0-521BE1B5E141}"/>
              </a:ext>
            </a:extLst>
          </p:cNvPr>
          <p:cNvSpPr txBox="1"/>
          <p:nvPr/>
        </p:nvSpPr>
        <p:spPr>
          <a:xfrm>
            <a:off x="4537587" y="5369357"/>
            <a:ext cx="3116826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200" dirty="0">
                <a:solidFill>
                  <a:schemeClr val="bg1"/>
                </a:solidFill>
              </a:rPr>
              <a:t>A treat to your appetite</a:t>
            </a:r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B6F19A25-2FA3-4A6F-A241-4AE03B282E94}"/>
              </a:ext>
            </a:extLst>
          </p:cNvPr>
          <p:cNvSpPr/>
          <p:nvPr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5CA14E-E220-46C0-AD76-5BEE3E9B16ED}"/>
              </a:ext>
            </a:extLst>
          </p:cNvPr>
          <p:cNvSpPr txBox="1"/>
          <p:nvPr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accent1"/>
                </a:solidFill>
              </a:rPr>
              <a:pPr algn="ctr"/>
              <a:t>6</a:t>
            </a:fld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FACFF01-E030-4488-B980-22510284D199}"/>
              </a:ext>
            </a:extLst>
          </p:cNvPr>
          <p:cNvSpPr/>
          <p:nvPr/>
        </p:nvSpPr>
        <p:spPr>
          <a:xfrm rot="13500000">
            <a:off x="9432040" y="-360795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860BBE-D424-4B77-8049-81C9737F60CB}"/>
              </a:ext>
            </a:extLst>
          </p:cNvPr>
          <p:cNvSpPr/>
          <p:nvPr/>
        </p:nvSpPr>
        <p:spPr>
          <a:xfrm rot="13500000">
            <a:off x="12041939" y="11084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C9BE614-13D6-415B-A981-C12703668A14}"/>
              </a:ext>
            </a:extLst>
          </p:cNvPr>
          <p:cNvSpPr/>
          <p:nvPr/>
        </p:nvSpPr>
        <p:spPr>
          <a:xfrm rot="13500000">
            <a:off x="8854844" y="6311829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A911761-48D7-4901-950B-C80E9EE5B5D6}"/>
              </a:ext>
            </a:extLst>
          </p:cNvPr>
          <p:cNvSpPr/>
          <p:nvPr/>
        </p:nvSpPr>
        <p:spPr>
          <a:xfrm rot="13500000">
            <a:off x="1709378" y="-647118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8FCCAFE-EFE6-45E9-9E20-8395FD8B2504}"/>
              </a:ext>
            </a:extLst>
          </p:cNvPr>
          <p:cNvSpPr/>
          <p:nvPr/>
        </p:nvSpPr>
        <p:spPr>
          <a:xfrm rot="13500000">
            <a:off x="-76930" y="4318398"/>
            <a:ext cx="278680" cy="759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C0EB1E-618A-4B2C-B63A-B739D3727160}"/>
              </a:ext>
            </a:extLst>
          </p:cNvPr>
          <p:cNvSpPr/>
          <p:nvPr/>
        </p:nvSpPr>
        <p:spPr>
          <a:xfrm>
            <a:off x="5656729" y="286871"/>
            <a:ext cx="804512" cy="113407"/>
          </a:xfrm>
          <a:prstGeom prst="rect">
            <a:avLst/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63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9" grpId="0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95EF5631-69D3-46B0-A4A7-C87D1A324DC7}"/>
              </a:ext>
            </a:extLst>
          </p:cNvPr>
          <p:cNvSpPr/>
          <p:nvPr/>
        </p:nvSpPr>
        <p:spPr>
          <a:xfrm>
            <a:off x="4537587" y="2913515"/>
            <a:ext cx="3116826" cy="39444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5FD8-0D52-408C-82AF-DA8F33EE1509}"/>
              </a:ext>
            </a:extLst>
          </p:cNvPr>
          <p:cNvGrpSpPr/>
          <p:nvPr/>
        </p:nvGrpSpPr>
        <p:grpSpPr>
          <a:xfrm>
            <a:off x="24842" y="284665"/>
            <a:ext cx="12191999" cy="1666352"/>
            <a:chOff x="24842" y="284665"/>
            <a:chExt cx="12191999" cy="16663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51EDE-6DCB-46E1-8FE2-527A55D86731}"/>
                </a:ext>
              </a:extLst>
            </p:cNvPr>
            <p:cNvSpPr txBox="1"/>
            <p:nvPr/>
          </p:nvSpPr>
          <p:spPr>
            <a:xfrm>
              <a:off x="24842" y="284665"/>
              <a:ext cx="121919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Objective &amp; Scope</a:t>
              </a:r>
              <a:endParaRPr lang="en-ID" sz="4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6BB63E-029E-48C4-B076-B740B3D66FAB}"/>
                </a:ext>
              </a:extLst>
            </p:cNvPr>
            <p:cNvSpPr txBox="1"/>
            <p:nvPr/>
          </p:nvSpPr>
          <p:spPr>
            <a:xfrm>
              <a:off x="2590800" y="1167597"/>
              <a:ext cx="7010400" cy="78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Digitaurant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will have the necessary features to make the whole ordering and transaction process seamless.</a:t>
              </a:r>
              <a:endParaRPr lang="en-ID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D36A68-73E7-40A7-9F58-825F34C59576}"/>
              </a:ext>
            </a:extLst>
          </p:cNvPr>
          <p:cNvGrpSpPr/>
          <p:nvPr/>
        </p:nvGrpSpPr>
        <p:grpSpPr>
          <a:xfrm>
            <a:off x="0" y="2913515"/>
            <a:ext cx="4452915" cy="1439078"/>
            <a:chOff x="116541" y="2990304"/>
            <a:chExt cx="4452915" cy="143907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640E6F-41FD-43E6-A3E2-6CC79B6DB0CE}"/>
                </a:ext>
              </a:extLst>
            </p:cNvPr>
            <p:cNvGrpSpPr/>
            <p:nvPr/>
          </p:nvGrpSpPr>
          <p:grpSpPr>
            <a:xfrm>
              <a:off x="116541" y="2990304"/>
              <a:ext cx="3588364" cy="1439078"/>
              <a:chOff x="116541" y="2990304"/>
              <a:chExt cx="3588364" cy="143907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4FC0B1-4F78-42D1-80A5-75A3F2CA09F8}"/>
                  </a:ext>
                </a:extLst>
              </p:cNvPr>
              <p:cNvSpPr txBox="1"/>
              <p:nvPr/>
            </p:nvSpPr>
            <p:spPr>
              <a:xfrm>
                <a:off x="116541" y="3402691"/>
                <a:ext cx="3585882" cy="1026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en-I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Customers will have the option to know whether there are tables available in the restaurant from the app only. </a:t>
                </a:r>
                <a:endPara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3A51C0-0510-454D-A5FE-F0153533BDC8}"/>
                  </a:ext>
                </a:extLst>
              </p:cNvPr>
              <p:cNvSpPr txBox="1"/>
              <p:nvPr/>
            </p:nvSpPr>
            <p:spPr>
              <a:xfrm>
                <a:off x="588079" y="2990304"/>
                <a:ext cx="31168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Time Management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C6277-DC25-4488-9CF1-71DD55817A9B}"/>
                </a:ext>
              </a:extLst>
            </p:cNvPr>
            <p:cNvSpPr txBox="1"/>
            <p:nvPr/>
          </p:nvSpPr>
          <p:spPr>
            <a:xfrm>
              <a:off x="3449828" y="3400492"/>
              <a:ext cx="11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0</a:t>
              </a:r>
              <a:r>
                <a:rPr lang="en-I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5</a:t>
              </a:r>
              <a:endPara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29A169-4ED9-42F2-B173-D2ECE2E7939A}"/>
              </a:ext>
            </a:extLst>
          </p:cNvPr>
          <p:cNvGrpSpPr/>
          <p:nvPr/>
        </p:nvGrpSpPr>
        <p:grpSpPr>
          <a:xfrm>
            <a:off x="7485666" y="2856377"/>
            <a:ext cx="4541867" cy="1494017"/>
            <a:chOff x="7724951" y="3056923"/>
            <a:chExt cx="4541867" cy="149401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563F9D-73A6-43CC-ACD9-3F32BB43BBD8}"/>
                </a:ext>
              </a:extLst>
            </p:cNvPr>
            <p:cNvGrpSpPr/>
            <p:nvPr/>
          </p:nvGrpSpPr>
          <p:grpSpPr>
            <a:xfrm>
              <a:off x="8752964" y="3056923"/>
              <a:ext cx="3513854" cy="1494017"/>
              <a:chOff x="8752964" y="3056923"/>
              <a:chExt cx="3513854" cy="149401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03D127-1C76-46E7-83FF-F2EBEF4FA616}"/>
                  </a:ext>
                </a:extLst>
              </p:cNvPr>
              <p:cNvSpPr txBox="1"/>
              <p:nvPr/>
            </p:nvSpPr>
            <p:spPr>
              <a:xfrm>
                <a:off x="8752965" y="3524249"/>
                <a:ext cx="3513853" cy="1026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Details of the Restaurant’s chefs, staff members will be there in the database.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I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 Description page will also be there.</a:t>
                </a:r>
                <a:endParaRPr lang="id-ID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C6FF8C-01A8-424A-8CA5-E33DC2CEA041}"/>
                  </a:ext>
                </a:extLst>
              </p:cNvPr>
              <p:cNvSpPr txBox="1"/>
              <p:nvPr/>
            </p:nvSpPr>
            <p:spPr>
              <a:xfrm>
                <a:off x="8752964" y="3056923"/>
                <a:ext cx="29609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Staff Details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B796E0-4430-4363-ACE9-D95FC79002CD}"/>
                </a:ext>
              </a:extLst>
            </p:cNvPr>
            <p:cNvSpPr txBox="1"/>
            <p:nvPr/>
          </p:nvSpPr>
          <p:spPr>
            <a:xfrm>
              <a:off x="7724951" y="3497185"/>
              <a:ext cx="11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06</a:t>
              </a:r>
              <a:endPara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6EB71C-AA8D-4425-BDAD-E4B9EF5385AE}"/>
              </a:ext>
            </a:extLst>
          </p:cNvPr>
          <p:cNvGrpSpPr/>
          <p:nvPr/>
        </p:nvGrpSpPr>
        <p:grpSpPr>
          <a:xfrm>
            <a:off x="121414" y="4694221"/>
            <a:ext cx="4331501" cy="1533812"/>
            <a:chOff x="173501" y="4551239"/>
            <a:chExt cx="4331501" cy="153381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D0EDA80-EC57-4C45-84D3-E0F042C5EBF0}"/>
                </a:ext>
              </a:extLst>
            </p:cNvPr>
            <p:cNvGrpSpPr/>
            <p:nvPr/>
          </p:nvGrpSpPr>
          <p:grpSpPr>
            <a:xfrm>
              <a:off x="173501" y="4551239"/>
              <a:ext cx="3475668" cy="1533812"/>
              <a:chOff x="173501" y="4551239"/>
              <a:chExt cx="3475668" cy="153381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248ACB-477A-4AB8-AD75-4F1465AB6EA3}"/>
                  </a:ext>
                </a:extLst>
              </p:cNvPr>
              <p:cNvSpPr txBox="1"/>
              <p:nvPr/>
            </p:nvSpPr>
            <p:spPr>
              <a:xfrm>
                <a:off x="173501" y="5058360"/>
                <a:ext cx="3475668" cy="1026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en-I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Option for ordering more items after consuming one already ordered will be there for customer’s convenience.  </a:t>
                </a:r>
                <a:endParaRPr lang="id-ID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40177B-7431-45EA-9FC6-2FC8BD204814}"/>
                  </a:ext>
                </a:extLst>
              </p:cNvPr>
              <p:cNvSpPr txBox="1"/>
              <p:nvPr/>
            </p:nvSpPr>
            <p:spPr>
              <a:xfrm>
                <a:off x="663005" y="4551239"/>
                <a:ext cx="29609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Session Based Ordering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9CC93E-25A9-4402-AC98-DBD9B5CD474B}"/>
                </a:ext>
              </a:extLst>
            </p:cNvPr>
            <p:cNvSpPr txBox="1"/>
            <p:nvPr/>
          </p:nvSpPr>
          <p:spPr>
            <a:xfrm>
              <a:off x="3385374" y="4859008"/>
              <a:ext cx="11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07</a:t>
              </a:r>
              <a:endPara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53974-7A56-4E41-A96F-67912B350BFF}"/>
              </a:ext>
            </a:extLst>
          </p:cNvPr>
          <p:cNvGrpSpPr/>
          <p:nvPr/>
        </p:nvGrpSpPr>
        <p:grpSpPr>
          <a:xfrm>
            <a:off x="7485666" y="4700833"/>
            <a:ext cx="4584920" cy="1843130"/>
            <a:chOff x="7795085" y="4537853"/>
            <a:chExt cx="4584920" cy="184313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65AA030-1815-4C8A-AEDA-E2F9408DA30A}"/>
                </a:ext>
              </a:extLst>
            </p:cNvPr>
            <p:cNvGrpSpPr/>
            <p:nvPr/>
          </p:nvGrpSpPr>
          <p:grpSpPr>
            <a:xfrm>
              <a:off x="8823099" y="4537853"/>
              <a:ext cx="3556906" cy="1843130"/>
              <a:chOff x="8823099" y="4537853"/>
              <a:chExt cx="3556906" cy="18431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BA8F89-AAE6-4297-B7C0-5DE76D30A46E}"/>
                  </a:ext>
                </a:extLst>
              </p:cNvPr>
              <p:cNvSpPr txBox="1"/>
              <p:nvPr/>
            </p:nvSpPr>
            <p:spPr>
              <a:xfrm>
                <a:off x="8823099" y="5034204"/>
                <a:ext cx="3556906" cy="134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Options for multiple Transactions modes will be there such as UPI/card/wallet payment to give a boost to Digital Transactions.</a:t>
                </a:r>
                <a:endParaRPr lang="id-ID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F96964-3F5C-49D2-B253-6BB0FA552C57}"/>
                  </a:ext>
                </a:extLst>
              </p:cNvPr>
              <p:cNvSpPr txBox="1"/>
              <p:nvPr/>
            </p:nvSpPr>
            <p:spPr>
              <a:xfrm>
                <a:off x="8823099" y="4537853"/>
                <a:ext cx="29609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Digital Transaction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575975-BB97-4CB4-9089-66FE91DCD3DF}"/>
                </a:ext>
              </a:extLst>
            </p:cNvPr>
            <p:cNvSpPr txBox="1"/>
            <p:nvPr/>
          </p:nvSpPr>
          <p:spPr>
            <a:xfrm>
              <a:off x="7795085" y="4829352"/>
              <a:ext cx="11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08</a:t>
              </a:r>
              <a:endPara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1346B4-F4E8-40F5-9437-37C57FE18AC9}"/>
              </a:ext>
            </a:extLst>
          </p:cNvPr>
          <p:cNvGrpSpPr/>
          <p:nvPr/>
        </p:nvGrpSpPr>
        <p:grpSpPr>
          <a:xfrm>
            <a:off x="5182073" y="3310609"/>
            <a:ext cx="1827854" cy="1827854"/>
            <a:chOff x="5182073" y="3310609"/>
            <a:chExt cx="1827854" cy="182785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A05E5B9-CD67-4D5A-BCC4-52AE09223974}"/>
                </a:ext>
              </a:extLst>
            </p:cNvPr>
            <p:cNvSpPr/>
            <p:nvPr/>
          </p:nvSpPr>
          <p:spPr>
            <a:xfrm>
              <a:off x="5182073" y="3310609"/>
              <a:ext cx="1827854" cy="1827854"/>
            </a:xfrm>
            <a:prstGeom prst="ellipse">
              <a:avLst/>
            </a:prstGeom>
            <a:solidFill>
              <a:schemeClr val="bg1"/>
            </a:solidFill>
            <a:ln w="1016000">
              <a:noFill/>
            </a:ln>
            <a:effectLst>
              <a:outerShdw blurRad="952500" dist="2413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45" name="Graphic 1">
              <a:extLst>
                <a:ext uri="{FF2B5EF4-FFF2-40B4-BE49-F238E27FC236}">
                  <a16:creationId xmlns:a16="http://schemas.microsoft.com/office/drawing/2014/main" id="{A0BB2C91-F21F-48FB-9020-4975C9C5D50D}"/>
                </a:ext>
              </a:extLst>
            </p:cNvPr>
            <p:cNvGrpSpPr/>
            <p:nvPr/>
          </p:nvGrpSpPr>
          <p:grpSpPr>
            <a:xfrm>
              <a:off x="5791201" y="3784395"/>
              <a:ext cx="609600" cy="880284"/>
              <a:chOff x="10790681" y="2016918"/>
              <a:chExt cx="451105" cy="651414"/>
            </a:xfrm>
            <a:solidFill>
              <a:schemeClr val="accent1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DADB8D7-F892-40F5-A2AE-ECF3AA5A932F}"/>
                  </a:ext>
                </a:extLst>
              </p:cNvPr>
              <p:cNvSpPr/>
              <p:nvPr/>
            </p:nvSpPr>
            <p:spPr>
              <a:xfrm>
                <a:off x="10790681" y="2016918"/>
                <a:ext cx="207930" cy="651319"/>
              </a:xfrm>
              <a:custGeom>
                <a:avLst/>
                <a:gdLst>
                  <a:gd name="connsiteX0" fmla="*/ 103918 w 207930"/>
                  <a:gd name="connsiteY0" fmla="*/ 0 h 651319"/>
                  <a:gd name="connsiteX1" fmla="*/ 0 w 207930"/>
                  <a:gd name="connsiteY1" fmla="*/ 157448 h 651319"/>
                  <a:gd name="connsiteX2" fmla="*/ 30766 w 207930"/>
                  <a:gd name="connsiteY2" fmla="*/ 238601 h 651319"/>
                  <a:gd name="connsiteX3" fmla="*/ 57531 w 207930"/>
                  <a:gd name="connsiteY3" fmla="*/ 255651 h 651319"/>
                  <a:gd name="connsiteX4" fmla="*/ 52958 w 207930"/>
                  <a:gd name="connsiteY4" fmla="*/ 338614 h 651319"/>
                  <a:gd name="connsiteX5" fmla="*/ 64960 w 207930"/>
                  <a:gd name="connsiteY5" fmla="*/ 352044 h 651319"/>
                  <a:gd name="connsiteX6" fmla="*/ 78391 w 207930"/>
                  <a:gd name="connsiteY6" fmla="*/ 340042 h 651319"/>
                  <a:gd name="connsiteX7" fmla="*/ 82678 w 207930"/>
                  <a:gd name="connsiteY7" fmla="*/ 262700 h 651319"/>
                  <a:gd name="connsiteX8" fmla="*/ 103918 w 207930"/>
                  <a:gd name="connsiteY8" fmla="*/ 264319 h 651319"/>
                  <a:gd name="connsiteX9" fmla="*/ 125159 w 207930"/>
                  <a:gd name="connsiteY9" fmla="*/ 262700 h 651319"/>
                  <a:gd name="connsiteX10" fmla="*/ 140208 w 207930"/>
                  <a:gd name="connsiteY10" fmla="*/ 533114 h 651319"/>
                  <a:gd name="connsiteX11" fmla="*/ 103918 w 207930"/>
                  <a:gd name="connsiteY11" fmla="*/ 521970 h 651319"/>
                  <a:gd name="connsiteX12" fmla="*/ 67627 w 207930"/>
                  <a:gd name="connsiteY12" fmla="*/ 533114 h 651319"/>
                  <a:gd name="connsiteX13" fmla="*/ 72199 w 207930"/>
                  <a:gd name="connsiteY13" fmla="*/ 451771 h 651319"/>
                  <a:gd name="connsiteX14" fmla="*/ 60197 w 207930"/>
                  <a:gd name="connsiteY14" fmla="*/ 438341 h 651319"/>
                  <a:gd name="connsiteX15" fmla="*/ 46768 w 207930"/>
                  <a:gd name="connsiteY15" fmla="*/ 450342 h 651319"/>
                  <a:gd name="connsiteX16" fmla="*/ 39434 w 207930"/>
                  <a:gd name="connsiteY16" fmla="*/ 583025 h 651319"/>
                  <a:gd name="connsiteX17" fmla="*/ 104013 w 207930"/>
                  <a:gd name="connsiteY17" fmla="*/ 651320 h 651319"/>
                  <a:gd name="connsiteX18" fmla="*/ 168592 w 207930"/>
                  <a:gd name="connsiteY18" fmla="*/ 582835 h 651319"/>
                  <a:gd name="connsiteX19" fmla="*/ 150400 w 207930"/>
                  <a:gd name="connsiteY19" fmla="*/ 255746 h 651319"/>
                  <a:gd name="connsiteX20" fmla="*/ 177165 w 207930"/>
                  <a:gd name="connsiteY20" fmla="*/ 238696 h 651319"/>
                  <a:gd name="connsiteX21" fmla="*/ 207930 w 207930"/>
                  <a:gd name="connsiteY21" fmla="*/ 157543 h 651319"/>
                  <a:gd name="connsiteX22" fmla="*/ 103918 w 207930"/>
                  <a:gd name="connsiteY22" fmla="*/ 0 h 651319"/>
                  <a:gd name="connsiteX23" fmla="*/ 103918 w 207930"/>
                  <a:gd name="connsiteY23" fmla="*/ 0 h 651319"/>
                  <a:gd name="connsiteX24" fmla="*/ 103918 w 207930"/>
                  <a:gd name="connsiteY24" fmla="*/ 547307 h 651319"/>
                  <a:gd name="connsiteX25" fmla="*/ 143066 w 207930"/>
                  <a:gd name="connsiteY25" fmla="*/ 584073 h 651319"/>
                  <a:gd name="connsiteX26" fmla="*/ 103918 w 207930"/>
                  <a:gd name="connsiteY26" fmla="*/ 625793 h 651319"/>
                  <a:gd name="connsiteX27" fmla="*/ 64770 w 207930"/>
                  <a:gd name="connsiteY27" fmla="*/ 584454 h 651319"/>
                  <a:gd name="connsiteX28" fmla="*/ 103918 w 207930"/>
                  <a:gd name="connsiteY28" fmla="*/ 547307 h 651319"/>
                  <a:gd name="connsiteX29" fmla="*/ 103918 w 207930"/>
                  <a:gd name="connsiteY29" fmla="*/ 547307 h 651319"/>
                  <a:gd name="connsiteX30" fmla="*/ 159734 w 207930"/>
                  <a:gd name="connsiteY30" fmla="*/ 219932 h 651319"/>
                  <a:gd name="connsiteX31" fmla="*/ 103918 w 207930"/>
                  <a:gd name="connsiteY31" fmla="*/ 238887 h 651319"/>
                  <a:gd name="connsiteX32" fmla="*/ 47244 w 207930"/>
                  <a:gd name="connsiteY32" fmla="*/ 219170 h 651319"/>
                  <a:gd name="connsiteX33" fmla="*/ 25432 w 207930"/>
                  <a:gd name="connsiteY33" fmla="*/ 157448 h 651319"/>
                  <a:gd name="connsiteX34" fmla="*/ 50388 w 207930"/>
                  <a:gd name="connsiteY34" fmla="*/ 66770 h 651319"/>
                  <a:gd name="connsiteX35" fmla="*/ 103918 w 207930"/>
                  <a:gd name="connsiteY35" fmla="*/ 25432 h 651319"/>
                  <a:gd name="connsiteX36" fmla="*/ 157449 w 207930"/>
                  <a:gd name="connsiteY36" fmla="*/ 66770 h 651319"/>
                  <a:gd name="connsiteX37" fmla="*/ 182404 w 207930"/>
                  <a:gd name="connsiteY37" fmla="*/ 157448 h 651319"/>
                  <a:gd name="connsiteX38" fmla="*/ 159734 w 207930"/>
                  <a:gd name="connsiteY38" fmla="*/ 219932 h 651319"/>
                  <a:gd name="connsiteX39" fmla="*/ 159734 w 207930"/>
                  <a:gd name="connsiteY39" fmla="*/ 219932 h 651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7930" h="651319">
                    <a:moveTo>
                      <a:pt x="103918" y="0"/>
                    </a:moveTo>
                    <a:cubicBezTo>
                      <a:pt x="45434" y="0"/>
                      <a:pt x="0" y="84677"/>
                      <a:pt x="0" y="157448"/>
                    </a:cubicBezTo>
                    <a:cubicBezTo>
                      <a:pt x="0" y="191834"/>
                      <a:pt x="10668" y="219932"/>
                      <a:pt x="30766" y="238601"/>
                    </a:cubicBezTo>
                    <a:cubicBezTo>
                      <a:pt x="38481" y="245745"/>
                      <a:pt x="47434" y="251460"/>
                      <a:pt x="57531" y="255651"/>
                    </a:cubicBezTo>
                    <a:lnTo>
                      <a:pt x="52958" y="338614"/>
                    </a:lnTo>
                    <a:cubicBezTo>
                      <a:pt x="52578" y="345662"/>
                      <a:pt x="57912" y="351663"/>
                      <a:pt x="64960" y="352044"/>
                    </a:cubicBezTo>
                    <a:cubicBezTo>
                      <a:pt x="72008" y="352425"/>
                      <a:pt x="78009" y="347091"/>
                      <a:pt x="78391" y="340042"/>
                    </a:cubicBezTo>
                    <a:lnTo>
                      <a:pt x="82678" y="262700"/>
                    </a:lnTo>
                    <a:cubicBezTo>
                      <a:pt x="89440" y="263747"/>
                      <a:pt x="96584" y="264319"/>
                      <a:pt x="103918" y="264319"/>
                    </a:cubicBezTo>
                    <a:cubicBezTo>
                      <a:pt x="111253" y="264319"/>
                      <a:pt x="118396" y="263747"/>
                      <a:pt x="125159" y="262700"/>
                    </a:cubicBezTo>
                    <a:lnTo>
                      <a:pt x="140208" y="533114"/>
                    </a:lnTo>
                    <a:cubicBezTo>
                      <a:pt x="129826" y="526066"/>
                      <a:pt x="117347" y="521970"/>
                      <a:pt x="103918" y="521970"/>
                    </a:cubicBezTo>
                    <a:cubicBezTo>
                      <a:pt x="90488" y="521970"/>
                      <a:pt x="77915" y="526066"/>
                      <a:pt x="67627" y="533114"/>
                    </a:cubicBezTo>
                    <a:lnTo>
                      <a:pt x="72199" y="451771"/>
                    </a:lnTo>
                    <a:cubicBezTo>
                      <a:pt x="72580" y="444722"/>
                      <a:pt x="67246" y="438721"/>
                      <a:pt x="60197" y="438341"/>
                    </a:cubicBezTo>
                    <a:cubicBezTo>
                      <a:pt x="53149" y="437959"/>
                      <a:pt x="47148" y="443293"/>
                      <a:pt x="46768" y="450342"/>
                    </a:cubicBezTo>
                    <a:lnTo>
                      <a:pt x="39434" y="583025"/>
                    </a:lnTo>
                    <a:cubicBezTo>
                      <a:pt x="37528" y="619601"/>
                      <a:pt x="67341" y="651320"/>
                      <a:pt x="104013" y="651320"/>
                    </a:cubicBezTo>
                    <a:cubicBezTo>
                      <a:pt x="140780" y="651320"/>
                      <a:pt x="170688" y="619411"/>
                      <a:pt x="168592" y="582835"/>
                    </a:cubicBezTo>
                    <a:lnTo>
                      <a:pt x="150400" y="255746"/>
                    </a:lnTo>
                    <a:cubicBezTo>
                      <a:pt x="160496" y="251555"/>
                      <a:pt x="169450" y="245840"/>
                      <a:pt x="177165" y="238696"/>
                    </a:cubicBezTo>
                    <a:cubicBezTo>
                      <a:pt x="197262" y="220028"/>
                      <a:pt x="207930" y="191929"/>
                      <a:pt x="207930" y="157543"/>
                    </a:cubicBezTo>
                    <a:cubicBezTo>
                      <a:pt x="207835" y="84582"/>
                      <a:pt x="162402" y="0"/>
                      <a:pt x="103918" y="0"/>
                    </a:cubicBezTo>
                    <a:lnTo>
                      <a:pt x="103918" y="0"/>
                    </a:lnTo>
                    <a:close/>
                    <a:moveTo>
                      <a:pt x="103918" y="547307"/>
                    </a:moveTo>
                    <a:cubicBezTo>
                      <a:pt x="124682" y="547307"/>
                      <a:pt x="141827" y="563594"/>
                      <a:pt x="143066" y="584073"/>
                    </a:cubicBezTo>
                    <a:cubicBezTo>
                      <a:pt x="144590" y="606362"/>
                      <a:pt x="126206" y="625793"/>
                      <a:pt x="103918" y="625793"/>
                    </a:cubicBezTo>
                    <a:cubicBezTo>
                      <a:pt x="81724" y="625793"/>
                      <a:pt x="63532" y="606552"/>
                      <a:pt x="64770" y="584454"/>
                    </a:cubicBezTo>
                    <a:cubicBezTo>
                      <a:pt x="65818" y="563785"/>
                      <a:pt x="82962" y="547307"/>
                      <a:pt x="103918" y="547307"/>
                    </a:cubicBezTo>
                    <a:lnTo>
                      <a:pt x="103918" y="547307"/>
                    </a:lnTo>
                    <a:close/>
                    <a:moveTo>
                      <a:pt x="159734" y="219932"/>
                    </a:moveTo>
                    <a:cubicBezTo>
                      <a:pt x="144780" y="233839"/>
                      <a:pt x="123825" y="238887"/>
                      <a:pt x="103918" y="238887"/>
                    </a:cubicBezTo>
                    <a:cubicBezTo>
                      <a:pt x="83534" y="238887"/>
                      <a:pt x="62294" y="233553"/>
                      <a:pt x="47244" y="219170"/>
                    </a:cubicBezTo>
                    <a:cubicBezTo>
                      <a:pt x="30670" y="203263"/>
                      <a:pt x="25432" y="179737"/>
                      <a:pt x="25432" y="157448"/>
                    </a:cubicBezTo>
                    <a:cubicBezTo>
                      <a:pt x="25432" y="127159"/>
                      <a:pt x="34766" y="93250"/>
                      <a:pt x="50388" y="66770"/>
                    </a:cubicBezTo>
                    <a:cubicBezTo>
                      <a:pt x="65913" y="40481"/>
                      <a:pt x="85439" y="25432"/>
                      <a:pt x="103918" y="25432"/>
                    </a:cubicBezTo>
                    <a:cubicBezTo>
                      <a:pt x="122396" y="25432"/>
                      <a:pt x="141923" y="40481"/>
                      <a:pt x="157449" y="66770"/>
                    </a:cubicBezTo>
                    <a:cubicBezTo>
                      <a:pt x="173070" y="93250"/>
                      <a:pt x="182404" y="127063"/>
                      <a:pt x="182404" y="157448"/>
                    </a:cubicBezTo>
                    <a:cubicBezTo>
                      <a:pt x="182404" y="184975"/>
                      <a:pt x="174784" y="206026"/>
                      <a:pt x="159734" y="219932"/>
                    </a:cubicBezTo>
                    <a:lnTo>
                      <a:pt x="159734" y="2199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A094B9A-D91D-4900-AAF0-8234E3E632D7}"/>
                  </a:ext>
                </a:extLst>
              </p:cNvPr>
              <p:cNvSpPr/>
              <p:nvPr/>
            </p:nvSpPr>
            <p:spPr>
              <a:xfrm>
                <a:off x="11034616" y="2016918"/>
                <a:ext cx="207169" cy="651414"/>
              </a:xfrm>
              <a:custGeom>
                <a:avLst/>
                <a:gdLst>
                  <a:gd name="connsiteX0" fmla="*/ 194501 w 207169"/>
                  <a:gd name="connsiteY0" fmla="*/ 0 h 651414"/>
                  <a:gd name="connsiteX1" fmla="*/ 12763 w 207169"/>
                  <a:gd name="connsiteY1" fmla="*/ 0 h 651414"/>
                  <a:gd name="connsiteX2" fmla="*/ 0 w 207169"/>
                  <a:gd name="connsiteY2" fmla="*/ 12763 h 651414"/>
                  <a:gd name="connsiteX3" fmla="*/ 0 w 207169"/>
                  <a:gd name="connsiteY3" fmla="*/ 160782 h 651414"/>
                  <a:gd name="connsiteX4" fmla="*/ 30385 w 207169"/>
                  <a:gd name="connsiteY4" fmla="*/ 234029 h 651414"/>
                  <a:gd name="connsiteX5" fmla="*/ 57436 w 207169"/>
                  <a:gd name="connsiteY5" fmla="*/ 253555 h 651414"/>
                  <a:gd name="connsiteX6" fmla="*/ 39052 w 207169"/>
                  <a:gd name="connsiteY6" fmla="*/ 583121 h 651414"/>
                  <a:gd name="connsiteX7" fmla="*/ 103632 w 207169"/>
                  <a:gd name="connsiteY7" fmla="*/ 651415 h 651414"/>
                  <a:gd name="connsiteX8" fmla="*/ 168212 w 207169"/>
                  <a:gd name="connsiteY8" fmla="*/ 583121 h 651414"/>
                  <a:gd name="connsiteX9" fmla="*/ 149828 w 207169"/>
                  <a:gd name="connsiteY9" fmla="*/ 253365 h 651414"/>
                  <a:gd name="connsiteX10" fmla="*/ 207169 w 207169"/>
                  <a:gd name="connsiteY10" fmla="*/ 159449 h 651414"/>
                  <a:gd name="connsiteX11" fmla="*/ 207169 w 207169"/>
                  <a:gd name="connsiteY11" fmla="*/ 12763 h 651414"/>
                  <a:gd name="connsiteX12" fmla="*/ 194501 w 207169"/>
                  <a:gd name="connsiteY12" fmla="*/ 0 h 651414"/>
                  <a:gd name="connsiteX13" fmla="*/ 194501 w 207169"/>
                  <a:gd name="connsiteY13" fmla="*/ 0 h 651414"/>
                  <a:gd name="connsiteX14" fmla="*/ 142875 w 207169"/>
                  <a:gd name="connsiteY14" fmla="*/ 584454 h 651414"/>
                  <a:gd name="connsiteX15" fmla="*/ 103727 w 207169"/>
                  <a:gd name="connsiteY15" fmla="*/ 625793 h 651414"/>
                  <a:gd name="connsiteX16" fmla="*/ 64580 w 207169"/>
                  <a:gd name="connsiteY16" fmla="*/ 584454 h 651414"/>
                  <a:gd name="connsiteX17" fmla="*/ 103727 w 207169"/>
                  <a:gd name="connsiteY17" fmla="*/ 547307 h 651414"/>
                  <a:gd name="connsiteX18" fmla="*/ 142875 w 207169"/>
                  <a:gd name="connsiteY18" fmla="*/ 584454 h 651414"/>
                  <a:gd name="connsiteX19" fmla="*/ 142875 w 207169"/>
                  <a:gd name="connsiteY19" fmla="*/ 584454 h 651414"/>
                  <a:gd name="connsiteX20" fmla="*/ 124873 w 207169"/>
                  <a:gd name="connsiteY20" fmla="*/ 262128 h 651414"/>
                  <a:gd name="connsiteX21" fmla="*/ 139923 w 207169"/>
                  <a:gd name="connsiteY21" fmla="*/ 533114 h 651414"/>
                  <a:gd name="connsiteX22" fmla="*/ 103632 w 207169"/>
                  <a:gd name="connsiteY22" fmla="*/ 521875 h 651414"/>
                  <a:gd name="connsiteX23" fmla="*/ 67342 w 207169"/>
                  <a:gd name="connsiteY23" fmla="*/ 533019 h 651414"/>
                  <a:gd name="connsiteX24" fmla="*/ 82391 w 207169"/>
                  <a:gd name="connsiteY24" fmla="*/ 262033 h 651414"/>
                  <a:gd name="connsiteX25" fmla="*/ 124873 w 207169"/>
                  <a:gd name="connsiteY25" fmla="*/ 262128 h 651414"/>
                  <a:gd name="connsiteX26" fmla="*/ 124873 w 207169"/>
                  <a:gd name="connsiteY26" fmla="*/ 262128 h 651414"/>
                  <a:gd name="connsiteX27" fmla="*/ 181832 w 207169"/>
                  <a:gd name="connsiteY27" fmla="*/ 159353 h 651414"/>
                  <a:gd name="connsiteX28" fmla="*/ 104298 w 207169"/>
                  <a:gd name="connsiteY28" fmla="*/ 238887 h 651414"/>
                  <a:gd name="connsiteX29" fmla="*/ 25432 w 207169"/>
                  <a:gd name="connsiteY29" fmla="*/ 160687 h 651414"/>
                  <a:gd name="connsiteX30" fmla="*/ 25432 w 207169"/>
                  <a:gd name="connsiteY30" fmla="*/ 25337 h 651414"/>
                  <a:gd name="connsiteX31" fmla="*/ 60865 w 207169"/>
                  <a:gd name="connsiteY31" fmla="*/ 25337 h 651414"/>
                  <a:gd name="connsiteX32" fmla="*/ 60865 w 207169"/>
                  <a:gd name="connsiteY32" fmla="*/ 153067 h 651414"/>
                  <a:gd name="connsiteX33" fmla="*/ 73628 w 207169"/>
                  <a:gd name="connsiteY33" fmla="*/ 165830 h 651414"/>
                  <a:gd name="connsiteX34" fmla="*/ 86392 w 207169"/>
                  <a:gd name="connsiteY34" fmla="*/ 153067 h 651414"/>
                  <a:gd name="connsiteX35" fmla="*/ 86392 w 207169"/>
                  <a:gd name="connsiteY35" fmla="*/ 25337 h 651414"/>
                  <a:gd name="connsiteX36" fmla="*/ 121539 w 207169"/>
                  <a:gd name="connsiteY36" fmla="*/ 25337 h 651414"/>
                  <a:gd name="connsiteX37" fmla="*/ 121539 w 207169"/>
                  <a:gd name="connsiteY37" fmla="*/ 153067 h 651414"/>
                  <a:gd name="connsiteX38" fmla="*/ 134302 w 207169"/>
                  <a:gd name="connsiteY38" fmla="*/ 165830 h 651414"/>
                  <a:gd name="connsiteX39" fmla="*/ 147067 w 207169"/>
                  <a:gd name="connsiteY39" fmla="*/ 153067 h 651414"/>
                  <a:gd name="connsiteX40" fmla="*/ 147067 w 207169"/>
                  <a:gd name="connsiteY40" fmla="*/ 25337 h 651414"/>
                  <a:gd name="connsiteX41" fmla="*/ 181927 w 207169"/>
                  <a:gd name="connsiteY41" fmla="*/ 25337 h 651414"/>
                  <a:gd name="connsiteX42" fmla="*/ 181927 w 207169"/>
                  <a:gd name="connsiteY42" fmla="*/ 159353 h 65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7169" h="651414">
                    <a:moveTo>
                      <a:pt x="194501" y="0"/>
                    </a:moveTo>
                    <a:lnTo>
                      <a:pt x="12763" y="0"/>
                    </a:lnTo>
                    <a:cubicBezTo>
                      <a:pt x="5715" y="0"/>
                      <a:pt x="0" y="5715"/>
                      <a:pt x="0" y="12763"/>
                    </a:cubicBezTo>
                    <a:lnTo>
                      <a:pt x="0" y="160782"/>
                    </a:lnTo>
                    <a:cubicBezTo>
                      <a:pt x="0" y="188404"/>
                      <a:pt x="10763" y="214503"/>
                      <a:pt x="30385" y="234029"/>
                    </a:cubicBezTo>
                    <a:cubicBezTo>
                      <a:pt x="38386" y="242030"/>
                      <a:pt x="47530" y="248603"/>
                      <a:pt x="57436" y="253555"/>
                    </a:cubicBezTo>
                    <a:lnTo>
                      <a:pt x="39052" y="583121"/>
                    </a:lnTo>
                    <a:cubicBezTo>
                      <a:pt x="37148" y="619697"/>
                      <a:pt x="66961" y="651415"/>
                      <a:pt x="103632" y="651415"/>
                    </a:cubicBezTo>
                    <a:cubicBezTo>
                      <a:pt x="140398" y="651415"/>
                      <a:pt x="170116" y="619697"/>
                      <a:pt x="168212" y="583121"/>
                    </a:cubicBezTo>
                    <a:lnTo>
                      <a:pt x="149828" y="253365"/>
                    </a:lnTo>
                    <a:cubicBezTo>
                      <a:pt x="183833" y="236125"/>
                      <a:pt x="207169" y="200501"/>
                      <a:pt x="207169" y="159449"/>
                    </a:cubicBezTo>
                    <a:lnTo>
                      <a:pt x="207169" y="12763"/>
                    </a:lnTo>
                    <a:cubicBezTo>
                      <a:pt x="207264" y="5620"/>
                      <a:pt x="201549" y="0"/>
                      <a:pt x="194501" y="0"/>
                    </a:cubicBezTo>
                    <a:lnTo>
                      <a:pt x="194501" y="0"/>
                    </a:lnTo>
                    <a:close/>
                    <a:moveTo>
                      <a:pt x="142875" y="584454"/>
                    </a:moveTo>
                    <a:cubicBezTo>
                      <a:pt x="143923" y="606552"/>
                      <a:pt x="125920" y="625793"/>
                      <a:pt x="103727" y="625793"/>
                    </a:cubicBezTo>
                    <a:cubicBezTo>
                      <a:pt x="81535" y="625793"/>
                      <a:pt x="63341" y="606552"/>
                      <a:pt x="64580" y="584454"/>
                    </a:cubicBezTo>
                    <a:cubicBezTo>
                      <a:pt x="65723" y="563785"/>
                      <a:pt x="82867" y="547307"/>
                      <a:pt x="103727" y="547307"/>
                    </a:cubicBezTo>
                    <a:cubicBezTo>
                      <a:pt x="124587" y="547307"/>
                      <a:pt x="141732" y="563785"/>
                      <a:pt x="142875" y="584454"/>
                    </a:cubicBezTo>
                    <a:lnTo>
                      <a:pt x="142875" y="584454"/>
                    </a:lnTo>
                    <a:close/>
                    <a:moveTo>
                      <a:pt x="124873" y="262128"/>
                    </a:moveTo>
                    <a:lnTo>
                      <a:pt x="139923" y="533114"/>
                    </a:lnTo>
                    <a:cubicBezTo>
                      <a:pt x="129540" y="526066"/>
                      <a:pt x="117063" y="521875"/>
                      <a:pt x="103632" y="521875"/>
                    </a:cubicBezTo>
                    <a:cubicBezTo>
                      <a:pt x="90201" y="521875"/>
                      <a:pt x="77629" y="525971"/>
                      <a:pt x="67342" y="533019"/>
                    </a:cubicBezTo>
                    <a:lnTo>
                      <a:pt x="82391" y="262033"/>
                    </a:lnTo>
                    <a:cubicBezTo>
                      <a:pt x="96298" y="264986"/>
                      <a:pt x="110966" y="265081"/>
                      <a:pt x="124873" y="262128"/>
                    </a:cubicBezTo>
                    <a:lnTo>
                      <a:pt x="124873" y="262128"/>
                    </a:lnTo>
                    <a:close/>
                    <a:moveTo>
                      <a:pt x="181832" y="159353"/>
                    </a:moveTo>
                    <a:cubicBezTo>
                      <a:pt x="181832" y="201739"/>
                      <a:pt x="147067" y="238506"/>
                      <a:pt x="104298" y="238887"/>
                    </a:cubicBezTo>
                    <a:cubicBezTo>
                      <a:pt x="61531" y="239268"/>
                      <a:pt x="25432" y="203549"/>
                      <a:pt x="25432" y="160687"/>
                    </a:cubicBezTo>
                    <a:lnTo>
                      <a:pt x="25432" y="25337"/>
                    </a:lnTo>
                    <a:lnTo>
                      <a:pt x="60865" y="25337"/>
                    </a:lnTo>
                    <a:lnTo>
                      <a:pt x="60865" y="153067"/>
                    </a:lnTo>
                    <a:cubicBezTo>
                      <a:pt x="60865" y="160115"/>
                      <a:pt x="66580" y="165830"/>
                      <a:pt x="73628" y="165830"/>
                    </a:cubicBezTo>
                    <a:cubicBezTo>
                      <a:pt x="80676" y="165830"/>
                      <a:pt x="86392" y="160115"/>
                      <a:pt x="86392" y="153067"/>
                    </a:cubicBezTo>
                    <a:lnTo>
                      <a:pt x="86392" y="25337"/>
                    </a:lnTo>
                    <a:lnTo>
                      <a:pt x="121539" y="25337"/>
                    </a:lnTo>
                    <a:lnTo>
                      <a:pt x="121539" y="153067"/>
                    </a:lnTo>
                    <a:cubicBezTo>
                      <a:pt x="121539" y="160115"/>
                      <a:pt x="127254" y="165830"/>
                      <a:pt x="134302" y="165830"/>
                    </a:cubicBezTo>
                    <a:cubicBezTo>
                      <a:pt x="141351" y="165830"/>
                      <a:pt x="147067" y="160115"/>
                      <a:pt x="147067" y="153067"/>
                    </a:cubicBezTo>
                    <a:lnTo>
                      <a:pt x="147067" y="25337"/>
                    </a:lnTo>
                    <a:lnTo>
                      <a:pt x="181927" y="25337"/>
                    </a:lnTo>
                    <a:lnTo>
                      <a:pt x="181927" y="1593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B97CA35-7FAD-4943-A10C-F4712E4540E7}"/>
                  </a:ext>
                </a:extLst>
              </p:cNvPr>
              <p:cNvSpPr/>
              <p:nvPr/>
            </p:nvSpPr>
            <p:spPr>
              <a:xfrm>
                <a:off x="10840585" y="2397806"/>
                <a:ext cx="25352" cy="25433"/>
              </a:xfrm>
              <a:custGeom>
                <a:avLst/>
                <a:gdLst>
                  <a:gd name="connsiteX0" fmla="*/ 5627 w 25352"/>
                  <a:gd name="connsiteY0" fmla="*/ 23353 h 25433"/>
                  <a:gd name="connsiteX1" fmla="*/ 20486 w 25352"/>
                  <a:gd name="connsiteY1" fmla="*/ 22782 h 25433"/>
                  <a:gd name="connsiteX2" fmla="*/ 24867 w 25352"/>
                  <a:gd name="connsiteY2" fmla="*/ 9351 h 25433"/>
                  <a:gd name="connsiteX3" fmla="*/ 13247 w 25352"/>
                  <a:gd name="connsiteY3" fmla="*/ 17 h 25433"/>
                  <a:gd name="connsiteX4" fmla="*/ 769 w 25352"/>
                  <a:gd name="connsiteY4" fmla="*/ 8113 h 25433"/>
                  <a:gd name="connsiteX5" fmla="*/ 5627 w 25352"/>
                  <a:gd name="connsiteY5" fmla="*/ 23353 h 25433"/>
                  <a:gd name="connsiteX6" fmla="*/ 5627 w 25352"/>
                  <a:gd name="connsiteY6" fmla="*/ 23353 h 2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52" h="25433">
                    <a:moveTo>
                      <a:pt x="5627" y="23353"/>
                    </a:moveTo>
                    <a:cubicBezTo>
                      <a:pt x="10198" y="26306"/>
                      <a:pt x="16199" y="26115"/>
                      <a:pt x="20486" y="22782"/>
                    </a:cubicBezTo>
                    <a:cubicBezTo>
                      <a:pt x="24486" y="19639"/>
                      <a:pt x="26296" y="14305"/>
                      <a:pt x="24867" y="9351"/>
                    </a:cubicBezTo>
                    <a:cubicBezTo>
                      <a:pt x="23438" y="4113"/>
                      <a:pt x="18676" y="303"/>
                      <a:pt x="13247" y="17"/>
                    </a:cubicBezTo>
                    <a:cubicBezTo>
                      <a:pt x="7817" y="-269"/>
                      <a:pt x="2675" y="3065"/>
                      <a:pt x="769" y="8113"/>
                    </a:cubicBezTo>
                    <a:cubicBezTo>
                      <a:pt x="-1231" y="13733"/>
                      <a:pt x="769" y="20019"/>
                      <a:pt x="5627" y="23353"/>
                    </a:cubicBezTo>
                    <a:lnTo>
                      <a:pt x="5627" y="233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800C6C4-DD9C-4339-B8A0-521BE1B5E141}"/>
              </a:ext>
            </a:extLst>
          </p:cNvPr>
          <p:cNvSpPr txBox="1"/>
          <p:nvPr/>
        </p:nvSpPr>
        <p:spPr>
          <a:xfrm>
            <a:off x="4537587" y="5369357"/>
            <a:ext cx="3116826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200" dirty="0">
                <a:solidFill>
                  <a:schemeClr val="bg1"/>
                </a:solidFill>
              </a:rPr>
              <a:t>A treat to your appetite</a:t>
            </a:r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B6F19A25-2FA3-4A6F-A241-4AE03B282E94}"/>
              </a:ext>
            </a:extLst>
          </p:cNvPr>
          <p:cNvSpPr/>
          <p:nvPr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5CA14E-E220-46C0-AD76-5BEE3E9B16ED}"/>
              </a:ext>
            </a:extLst>
          </p:cNvPr>
          <p:cNvSpPr txBox="1"/>
          <p:nvPr/>
        </p:nvSpPr>
        <p:spPr>
          <a:xfrm>
            <a:off x="5772151" y="6596602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accent1"/>
                </a:solidFill>
              </a:rPr>
              <a:pPr algn="ctr"/>
              <a:t>7</a:t>
            </a:fld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FACFF01-E030-4488-B980-22510284D199}"/>
              </a:ext>
            </a:extLst>
          </p:cNvPr>
          <p:cNvSpPr/>
          <p:nvPr/>
        </p:nvSpPr>
        <p:spPr>
          <a:xfrm rot="13500000">
            <a:off x="9432040" y="-360795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860BBE-D424-4B77-8049-81C9737F60CB}"/>
              </a:ext>
            </a:extLst>
          </p:cNvPr>
          <p:cNvSpPr/>
          <p:nvPr/>
        </p:nvSpPr>
        <p:spPr>
          <a:xfrm rot="13500000">
            <a:off x="12041939" y="110848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C9BE614-13D6-415B-A981-C12703668A14}"/>
              </a:ext>
            </a:extLst>
          </p:cNvPr>
          <p:cNvSpPr/>
          <p:nvPr/>
        </p:nvSpPr>
        <p:spPr>
          <a:xfrm rot="13500000">
            <a:off x="8854844" y="6311829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A911761-48D7-4901-950B-C80E9EE5B5D6}"/>
              </a:ext>
            </a:extLst>
          </p:cNvPr>
          <p:cNvSpPr/>
          <p:nvPr/>
        </p:nvSpPr>
        <p:spPr>
          <a:xfrm rot="13500000">
            <a:off x="1709378" y="-647118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8FCCAFE-EFE6-45E9-9E20-8395FD8B2504}"/>
              </a:ext>
            </a:extLst>
          </p:cNvPr>
          <p:cNvSpPr/>
          <p:nvPr/>
        </p:nvSpPr>
        <p:spPr>
          <a:xfrm rot="13500000">
            <a:off x="-76930" y="4318398"/>
            <a:ext cx="278680" cy="759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C0EB1E-618A-4B2C-B63A-B739D3727160}"/>
              </a:ext>
            </a:extLst>
          </p:cNvPr>
          <p:cNvSpPr/>
          <p:nvPr/>
        </p:nvSpPr>
        <p:spPr>
          <a:xfrm>
            <a:off x="5656729" y="286871"/>
            <a:ext cx="804512" cy="113407"/>
          </a:xfrm>
          <a:prstGeom prst="rect">
            <a:avLst/>
          </a:prstGeom>
          <a:solidFill>
            <a:schemeClr val="bg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546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9" grpId="0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4CCBF-9532-4292-A2BD-5B930086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440"/>
            <a:ext cx="12192000" cy="617600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3BF70B-EFE1-4B3F-834B-3A4001E19EA4}"/>
              </a:ext>
            </a:extLst>
          </p:cNvPr>
          <p:cNvSpPr/>
          <p:nvPr/>
        </p:nvSpPr>
        <p:spPr>
          <a:xfrm rot="16200000">
            <a:off x="1981011" y="-1405973"/>
            <a:ext cx="965200" cy="41848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9600" b="1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856537-D014-4CD3-9FA5-3CA4C25C3C7D}"/>
              </a:ext>
            </a:extLst>
          </p:cNvPr>
          <p:cNvSpPr txBox="1"/>
          <p:nvPr/>
        </p:nvSpPr>
        <p:spPr>
          <a:xfrm>
            <a:off x="-672375" y="455607"/>
            <a:ext cx="62719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PROPOSED SYSTEM</a:t>
            </a:r>
            <a:endParaRPr lang="en-ID" sz="24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656E128-6ADE-46CC-8A4C-6F5631599720}"/>
              </a:ext>
            </a:extLst>
          </p:cNvPr>
          <p:cNvSpPr/>
          <p:nvPr/>
        </p:nvSpPr>
        <p:spPr>
          <a:xfrm>
            <a:off x="5927367" y="6504860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412F1-CF26-48AF-A868-702E9AB60F0C}"/>
              </a:ext>
            </a:extLst>
          </p:cNvPr>
          <p:cNvSpPr txBox="1"/>
          <p:nvPr/>
        </p:nvSpPr>
        <p:spPr>
          <a:xfrm>
            <a:off x="5769411" y="6558318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8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84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/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7992153-15EC-400D-9D18-28AB1F0A29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5" r="17525"/>
          <a:stretch>
            <a:fillRect/>
          </a:stretch>
        </p:blipFill>
        <p:spPr>
          <a:xfrm>
            <a:off x="1064916" y="971094"/>
            <a:ext cx="3181647" cy="3673931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6853D4D-9BA1-4F16-930E-64C046D7AD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5" r="17525"/>
          <a:stretch>
            <a:fillRect/>
          </a:stretch>
        </p:blipFill>
        <p:spPr>
          <a:xfrm>
            <a:off x="4500563" y="971550"/>
            <a:ext cx="3190875" cy="368458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B7A38CC-DBA2-49C6-9A35-FFD83BD941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5" r="17525"/>
          <a:stretch>
            <a:fillRect/>
          </a:stretch>
        </p:blipFill>
        <p:spPr>
          <a:xfrm>
            <a:off x="7945438" y="971550"/>
            <a:ext cx="3190875" cy="3684588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B21F3DC-605D-44C4-A8A8-12529B9298B2}"/>
              </a:ext>
            </a:extLst>
          </p:cNvPr>
          <p:cNvGrpSpPr/>
          <p:nvPr/>
        </p:nvGrpSpPr>
        <p:grpSpPr>
          <a:xfrm>
            <a:off x="1055687" y="4920048"/>
            <a:ext cx="3191489" cy="1325947"/>
            <a:chOff x="1055687" y="4920048"/>
            <a:chExt cx="3191489" cy="13259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12FD79-D3CA-4D5A-A7B2-EC7C62255E25}"/>
                </a:ext>
              </a:extLst>
            </p:cNvPr>
            <p:cNvSpPr txBox="1"/>
            <p:nvPr/>
          </p:nvSpPr>
          <p:spPr>
            <a:xfrm>
              <a:off x="1055687" y="5336066"/>
              <a:ext cx="3191488" cy="90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Since all the whole food ordering cycle will be done </a:t>
              </a:r>
              <a:r>
                <a:rPr lang="en-I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through the app 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will be no paper wastage.</a:t>
              </a:r>
              <a:endParaRPr lang="id-ID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AD6353-2FFD-49B2-954B-3A83ACBA5FE5}"/>
                </a:ext>
              </a:extLst>
            </p:cNvPr>
            <p:cNvSpPr txBox="1"/>
            <p:nvPr/>
          </p:nvSpPr>
          <p:spPr>
            <a:xfrm>
              <a:off x="1055687" y="4920048"/>
              <a:ext cx="3191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Reduced Paper Wastage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746237-6248-4923-B31B-72CF065A922A}"/>
              </a:ext>
            </a:extLst>
          </p:cNvPr>
          <p:cNvGrpSpPr/>
          <p:nvPr/>
        </p:nvGrpSpPr>
        <p:grpSpPr>
          <a:xfrm>
            <a:off x="4500256" y="4920048"/>
            <a:ext cx="3191489" cy="1606024"/>
            <a:chOff x="4500256" y="4920048"/>
            <a:chExt cx="3191489" cy="160602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DCDAA9-EF76-4F19-90AD-833A2C6AB033}"/>
                </a:ext>
              </a:extLst>
            </p:cNvPr>
            <p:cNvSpPr txBox="1"/>
            <p:nvPr/>
          </p:nvSpPr>
          <p:spPr>
            <a:xfrm>
              <a:off x="4500257" y="5336066"/>
              <a:ext cx="3191488" cy="119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Everyone knows Time is money, and our app will tell you before hand if there is seat available in restaurant or not so you can </a:t>
              </a:r>
              <a:r>
                <a:rPr lang="en-I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skip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coming here.</a:t>
              </a:r>
              <a:endParaRPr lang="id-ID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E2225D-CD4C-471A-BB18-85ED42B4EECA}"/>
                </a:ext>
              </a:extLst>
            </p:cNvPr>
            <p:cNvSpPr txBox="1"/>
            <p:nvPr/>
          </p:nvSpPr>
          <p:spPr>
            <a:xfrm>
              <a:off x="4500256" y="4920048"/>
              <a:ext cx="3191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Time Management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003B6BE-7005-43F2-9ECA-6CEF2A2CCFBC}"/>
              </a:ext>
            </a:extLst>
          </p:cNvPr>
          <p:cNvGrpSpPr/>
          <p:nvPr/>
        </p:nvGrpSpPr>
        <p:grpSpPr>
          <a:xfrm>
            <a:off x="7944823" y="4920048"/>
            <a:ext cx="3191489" cy="1606024"/>
            <a:chOff x="7944823" y="4920048"/>
            <a:chExt cx="3191489" cy="160602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1FB3DA-CBA9-4854-B8C8-97A485900EC6}"/>
                </a:ext>
              </a:extLst>
            </p:cNvPr>
            <p:cNvSpPr txBox="1"/>
            <p:nvPr/>
          </p:nvSpPr>
          <p:spPr>
            <a:xfrm>
              <a:off x="7944824" y="5336066"/>
              <a:ext cx="3191488" cy="119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Since a lot of paper is saved along with fuel of vehicles, the app will put an impact towards an </a:t>
              </a:r>
              <a:r>
                <a:rPr lang="en-I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eco-friendly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environment.</a:t>
              </a:r>
              <a:endParaRPr lang="id-ID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2834E4-19DC-42D5-83ED-FE05B916EE3B}"/>
                </a:ext>
              </a:extLst>
            </p:cNvPr>
            <p:cNvSpPr txBox="1"/>
            <p:nvPr/>
          </p:nvSpPr>
          <p:spPr>
            <a:xfrm>
              <a:off x="7944823" y="4920048"/>
              <a:ext cx="3191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Environment Friendly</a:t>
              </a:r>
              <a:endPara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E59A987-BFB5-4A8C-89B1-2416F2815829}"/>
              </a:ext>
            </a:extLst>
          </p:cNvPr>
          <p:cNvSpPr/>
          <p:nvPr/>
        </p:nvSpPr>
        <p:spPr>
          <a:xfrm rot="13500000">
            <a:off x="7522585" y="6384291"/>
            <a:ext cx="338320" cy="799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69EDA1D-3D82-40E1-A67E-85F01031D818}"/>
              </a:ext>
            </a:extLst>
          </p:cNvPr>
          <p:cNvSpPr/>
          <p:nvPr/>
        </p:nvSpPr>
        <p:spPr>
          <a:xfrm rot="13500000">
            <a:off x="-699100" y="5256669"/>
            <a:ext cx="338320" cy="2793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9F1C0B8-9633-46F3-8CA5-74C1E24E45E8}"/>
              </a:ext>
            </a:extLst>
          </p:cNvPr>
          <p:cNvSpPr/>
          <p:nvPr/>
        </p:nvSpPr>
        <p:spPr>
          <a:xfrm rot="13500000">
            <a:off x="9855927" y="107964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8EE0815-6017-4042-BF3D-5715C7A42CD2}"/>
              </a:ext>
            </a:extLst>
          </p:cNvPr>
          <p:cNvSpPr/>
          <p:nvPr/>
        </p:nvSpPr>
        <p:spPr>
          <a:xfrm rot="13500000">
            <a:off x="671654" y="-625369"/>
            <a:ext cx="338320" cy="1294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8943937-6C0D-47B4-9694-680BA6209F34}"/>
              </a:ext>
            </a:extLst>
          </p:cNvPr>
          <p:cNvSpPr/>
          <p:nvPr/>
        </p:nvSpPr>
        <p:spPr>
          <a:xfrm rot="13500000">
            <a:off x="12035837" y="4565321"/>
            <a:ext cx="278680" cy="759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18900000" scaled="1"/>
          </a:gradFill>
          <a:ln>
            <a:noFill/>
          </a:ln>
          <a:effectLst>
            <a:outerShdw blurRad="469900" dist="2286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4998B-550C-456A-A541-45367A387E62}"/>
              </a:ext>
            </a:extLst>
          </p:cNvPr>
          <p:cNvSpPr txBox="1"/>
          <p:nvPr/>
        </p:nvSpPr>
        <p:spPr>
          <a:xfrm>
            <a:off x="-263617" y="5031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u="sng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Feasibility Report</a:t>
            </a: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C2962222-4A2B-465C-A30C-082D5696CE78}"/>
              </a:ext>
            </a:extLst>
          </p:cNvPr>
          <p:cNvSpPr/>
          <p:nvPr/>
        </p:nvSpPr>
        <p:spPr>
          <a:xfrm>
            <a:off x="6115579" y="6500975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81A593-4CA3-45C6-9FFC-83EABAC54DCD}"/>
              </a:ext>
            </a:extLst>
          </p:cNvPr>
          <p:cNvSpPr txBox="1"/>
          <p:nvPr/>
        </p:nvSpPr>
        <p:spPr>
          <a:xfrm>
            <a:off x="5957623" y="6554433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9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89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3F4BE5"/>
      </a:accent1>
      <a:accent2>
        <a:srgbClr val="4976F5"/>
      </a:accent2>
      <a:accent3>
        <a:srgbClr val="9FACBD"/>
      </a:accent3>
      <a:accent4>
        <a:srgbClr val="8492A2"/>
      </a:accent4>
      <a:accent5>
        <a:srgbClr val="788595"/>
      </a:accent5>
      <a:accent6>
        <a:srgbClr val="6B7888"/>
      </a:accent6>
      <a:hlink>
        <a:srgbClr val="0563C1"/>
      </a:hlink>
      <a:folHlink>
        <a:srgbClr val="954F72"/>
      </a:folHlink>
    </a:clrScheme>
    <a:fontScheme name="Foodle">
      <a:majorFont>
        <a:latin typeface="Rubik Medium"/>
        <a:ea typeface=""/>
        <a:cs typeface=""/>
      </a:majorFont>
      <a:minorFont>
        <a:latin typeface="Biryan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0160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</TotalTime>
  <Words>1273</Words>
  <Application>Microsoft Office PowerPoint</Application>
  <PresentationFormat>Widescreen</PresentationFormat>
  <Paragraphs>194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Bahnschrift</vt:lpstr>
      <vt:lpstr>Biryani Light</vt:lpstr>
      <vt:lpstr>Calibri</vt:lpstr>
      <vt:lpstr>Montserrat</vt:lpstr>
      <vt:lpstr>Rubik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shubham</cp:lastModifiedBy>
  <cp:revision>468</cp:revision>
  <cp:lastPrinted>2022-03-30T03:46:31Z</cp:lastPrinted>
  <dcterms:created xsi:type="dcterms:W3CDTF">2019-06-17T06:13:02Z</dcterms:created>
  <dcterms:modified xsi:type="dcterms:W3CDTF">2022-03-30T05:03:55Z</dcterms:modified>
</cp:coreProperties>
</file>